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6"/>
  </p:notesMasterIdLst>
  <p:sldIdLst>
    <p:sldId id="256" r:id="rId2"/>
    <p:sldId id="303" r:id="rId3"/>
    <p:sldId id="306" r:id="rId4"/>
    <p:sldId id="308" r:id="rId5"/>
    <p:sldId id="316" r:id="rId6"/>
    <p:sldId id="321" r:id="rId7"/>
    <p:sldId id="324" r:id="rId8"/>
    <p:sldId id="347" r:id="rId9"/>
    <p:sldId id="323" r:id="rId10"/>
    <p:sldId id="332" r:id="rId11"/>
    <p:sldId id="333" r:id="rId12"/>
    <p:sldId id="334" r:id="rId13"/>
    <p:sldId id="338" r:id="rId14"/>
    <p:sldId id="335" r:id="rId15"/>
    <p:sldId id="340" r:id="rId16"/>
    <p:sldId id="348" r:id="rId17"/>
    <p:sldId id="343" r:id="rId18"/>
    <p:sldId id="259" r:id="rId19"/>
    <p:sldId id="341" r:id="rId20"/>
    <p:sldId id="345" r:id="rId21"/>
    <p:sldId id="328" r:id="rId22"/>
    <p:sldId id="329" r:id="rId23"/>
    <p:sldId id="330" r:id="rId24"/>
    <p:sldId id="342" r:id="rId25"/>
    <p:sldId id="313" r:id="rId26"/>
    <p:sldId id="311" r:id="rId27"/>
    <p:sldId id="349" r:id="rId28"/>
    <p:sldId id="350" r:id="rId29"/>
    <p:sldId id="352" r:id="rId30"/>
    <p:sldId id="353" r:id="rId31"/>
    <p:sldId id="354" r:id="rId32"/>
    <p:sldId id="258" r:id="rId33"/>
    <p:sldId id="336" r:id="rId34"/>
    <p:sldId id="262" r:id="rId35"/>
  </p:sldIdLst>
  <p:sldSz cx="9144000" cy="5143500" type="screen16x9"/>
  <p:notesSz cx="6858000" cy="9144000"/>
  <p:embeddedFontLst>
    <p:embeddedFont>
      <p:font typeface="方正粗黑宋简体" panose="02010600030101010101" charset="-122"/>
      <p:regular r:id="rId37"/>
    </p:embeddedFont>
    <p:embeddedFont>
      <p:font typeface="Dosis" pitchFamily="2" charset="0"/>
      <p:regular r:id="rId38"/>
      <p:bold r:id="rId39"/>
    </p:embeddedFont>
    <p:embeddedFont>
      <p:font typeface="Lato" panose="020F0502020204030203" pitchFamily="34" charset="0"/>
      <p:regular r:id="rId40"/>
      <p:bold r:id="rId41"/>
      <p:italic r:id="rId42"/>
      <p:boldItalic r:id="rId43"/>
    </p:embeddedFont>
    <p:embeddedFont>
      <p:font typeface="Lato Light" panose="020F0502020204030203" pitchFamily="34" charset="0"/>
      <p:regular r:id="rId44"/>
      <p:bold r:id="rId45"/>
      <p:italic r:id="rId46"/>
      <p:boldItalic r:id="rId47"/>
    </p:embeddedFont>
    <p:embeddedFont>
      <p:font typeface="Teko Light" panose="02010600030101010101" charset="0"/>
      <p:regular r:id="rId48"/>
      <p:bold r:id="rId49"/>
    </p:embeddedFont>
    <p:embeddedFont>
      <p:font typeface="Teko Medium" panose="02010600030101010101" charset="0"/>
      <p:regular r:id="rId50"/>
      <p:bold r:id="rId51"/>
    </p:embeddedFont>
    <p:embeddedFont>
      <p:font typeface="Titillium Web" panose="00000500000000000000" pitchFamily="2" charset="0"/>
      <p:regular r:id="rId52"/>
      <p:bold r:id="rId53"/>
      <p:italic r:id="rId54"/>
      <p:boldItalic r:id="rId55"/>
    </p:embeddedFont>
    <p:embeddedFont>
      <p:font typeface="Unica One" panose="02010600030101010101" charset="0"/>
      <p:regular r:id="rId56"/>
    </p:embeddedFont>
    <p:embeddedFont>
      <p:font typeface="等线" panose="02010600030101010101" pitchFamily="2" charset="-122"/>
      <p:regular r:id="rId57"/>
      <p:bold r:id="rId58"/>
    </p:embeddedFont>
    <p:embeddedFont>
      <p:font typeface="等线 Light" panose="02010600030101010101" pitchFamily="2" charset="-122"/>
      <p:regular r:id="rId59"/>
    </p:embeddedFont>
    <p:embeddedFont>
      <p:font typeface="微软雅黑" panose="020B0503020204020204" pitchFamily="34" charset="-122"/>
      <p:regular r:id="rId60"/>
      <p:bold r:id="rId61"/>
    </p:embeddedFont>
    <p:embeddedFont>
      <p:font typeface="微软雅黑 Light" panose="020B0502040204020203" pitchFamily="34" charset="-122"/>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柳 景耀" initials="柳" lastIdx="1" clrIdx="0">
    <p:extLst>
      <p:ext uri="{19B8F6BF-5375-455C-9EA6-DF929625EA0E}">
        <p15:presenceInfo xmlns:p15="http://schemas.microsoft.com/office/powerpoint/2012/main" userId="eafef079b55f16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58"/>
    <a:srgbClr val="5E985F"/>
    <a:srgbClr val="8BB78C"/>
    <a:srgbClr val="96BE97"/>
    <a:srgbClr val="70A91B"/>
    <a:srgbClr val="D0F09F"/>
    <a:srgbClr val="589EA5"/>
    <a:srgbClr val="77FBD5"/>
    <a:srgbClr val="2C2A2B"/>
    <a:srgbClr val="0EF2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59457B-CFEE-415F-AE24-DDA32080ABED}">
  <a:tblStyle styleId="{5059457B-CFEE-415F-AE24-DDA32080AB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0" autoAdjust="0"/>
    <p:restoredTop sz="79367" autoAdjust="0"/>
  </p:normalViewPr>
  <p:slideViewPr>
    <p:cSldViewPr snapToGrid="0">
      <p:cViewPr varScale="1">
        <p:scale>
          <a:sx n="131" d="100"/>
          <a:sy n="131" d="100"/>
        </p:scale>
        <p:origin x="1382"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EBDAF6-FA3B-4EFA-BF9C-43ACCDE8539C}"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zh-CN" altLang="en-US"/>
        </a:p>
      </dgm:t>
    </dgm:pt>
    <dgm:pt modelId="{96B7501F-D959-4FEC-A3CF-0CF5B51A9CB9}">
      <dgm:prSet phldrT="[文本]"/>
      <dgm:spPr/>
      <dgm:t>
        <a:bodyPr/>
        <a:lstStyle/>
        <a:p>
          <a:r>
            <a:rPr lang="zh-CN" altLang="en-US" dirty="0"/>
            <a:t>前端：页面</a:t>
          </a:r>
          <a:r>
            <a:rPr lang="en-US" altLang="zh-CN" dirty="0"/>
            <a:t>+</a:t>
          </a:r>
          <a:r>
            <a:rPr lang="zh-CN" altLang="en-US" dirty="0"/>
            <a:t>发送收集的数据</a:t>
          </a:r>
        </a:p>
      </dgm:t>
    </dgm:pt>
    <dgm:pt modelId="{19774CE4-8D2C-4CB7-8BCC-607FF85BAAC9}" type="parTrans" cxnId="{2161ABD9-6472-4538-8A15-A1AD2522C3A7}">
      <dgm:prSet/>
      <dgm:spPr/>
      <dgm:t>
        <a:bodyPr/>
        <a:lstStyle/>
        <a:p>
          <a:endParaRPr lang="zh-CN" altLang="en-US"/>
        </a:p>
      </dgm:t>
    </dgm:pt>
    <dgm:pt modelId="{5F571446-D581-4EF2-8D3F-FF7B27270677}" type="sibTrans" cxnId="{2161ABD9-6472-4538-8A15-A1AD2522C3A7}">
      <dgm:prSet/>
      <dgm:spPr/>
      <dgm:t>
        <a:bodyPr/>
        <a:lstStyle/>
        <a:p>
          <a:endParaRPr lang="zh-CN" altLang="en-US"/>
        </a:p>
      </dgm:t>
    </dgm:pt>
    <dgm:pt modelId="{44977CCB-04A5-44F7-A019-3D0EEE92CC06}">
      <dgm:prSet phldrT="[文本]"/>
      <dgm:spPr/>
      <dgm:t>
        <a:bodyPr/>
        <a:lstStyle/>
        <a:p>
          <a:r>
            <a:rPr lang="zh-CN" altLang="en-US" dirty="0"/>
            <a:t>后端：接收</a:t>
          </a:r>
          <a:r>
            <a:rPr lang="en-US" altLang="zh-CN" dirty="0"/>
            <a:t>+</a:t>
          </a:r>
          <a:r>
            <a:rPr lang="zh-CN" altLang="en-US" dirty="0"/>
            <a:t>处理</a:t>
          </a:r>
          <a:r>
            <a:rPr lang="en-US" altLang="zh-CN" dirty="0"/>
            <a:t>+</a:t>
          </a:r>
          <a:r>
            <a:rPr lang="zh-CN" altLang="en-US" dirty="0"/>
            <a:t>返回</a:t>
          </a:r>
        </a:p>
      </dgm:t>
    </dgm:pt>
    <dgm:pt modelId="{A35FE434-777C-4FC0-9D8E-00606AA03F20}" type="parTrans" cxnId="{D3A6F4C5-BB81-4566-A428-C24BB3392264}">
      <dgm:prSet/>
      <dgm:spPr/>
      <dgm:t>
        <a:bodyPr/>
        <a:lstStyle/>
        <a:p>
          <a:endParaRPr lang="zh-CN" altLang="en-US"/>
        </a:p>
      </dgm:t>
    </dgm:pt>
    <dgm:pt modelId="{D492EF87-D19D-405D-8477-4BCDE67307A1}" type="sibTrans" cxnId="{D3A6F4C5-BB81-4566-A428-C24BB3392264}">
      <dgm:prSet/>
      <dgm:spPr/>
      <dgm:t>
        <a:bodyPr/>
        <a:lstStyle/>
        <a:p>
          <a:endParaRPr lang="zh-CN" altLang="en-US"/>
        </a:p>
      </dgm:t>
    </dgm:pt>
    <dgm:pt modelId="{5A55963E-C522-4279-9921-86B5A8F1ADB4}">
      <dgm:prSet phldrT="[文本]"/>
      <dgm:spPr/>
      <dgm:t>
        <a:bodyPr/>
        <a:lstStyle/>
        <a:p>
          <a:r>
            <a:rPr lang="zh-CN" altLang="en-US" dirty="0"/>
            <a:t>前端：接收显示后端处理的数据</a:t>
          </a:r>
        </a:p>
      </dgm:t>
    </dgm:pt>
    <dgm:pt modelId="{BE3E67E4-D7B9-49EB-A58B-CB885D9833C5}" type="parTrans" cxnId="{DE566C87-CD11-4C05-B557-931154DABA78}">
      <dgm:prSet/>
      <dgm:spPr/>
      <dgm:t>
        <a:bodyPr/>
        <a:lstStyle/>
        <a:p>
          <a:endParaRPr lang="zh-CN" altLang="en-US"/>
        </a:p>
      </dgm:t>
    </dgm:pt>
    <dgm:pt modelId="{5FEB309C-5105-4E9A-97D8-AD306EEC01BE}" type="sibTrans" cxnId="{DE566C87-CD11-4C05-B557-931154DABA78}">
      <dgm:prSet/>
      <dgm:spPr/>
      <dgm:t>
        <a:bodyPr/>
        <a:lstStyle/>
        <a:p>
          <a:endParaRPr lang="zh-CN" altLang="en-US"/>
        </a:p>
      </dgm:t>
    </dgm:pt>
    <dgm:pt modelId="{2A0DC2FB-CEF8-4B25-8190-25CABAC2E38D}" type="pres">
      <dgm:prSet presAssocID="{84EBDAF6-FA3B-4EFA-BF9C-43ACCDE8539C}" presName="Name0" presStyleCnt="0">
        <dgm:presLayoutVars>
          <dgm:chMax val="7"/>
          <dgm:chPref val="7"/>
          <dgm:dir/>
        </dgm:presLayoutVars>
      </dgm:prSet>
      <dgm:spPr/>
    </dgm:pt>
    <dgm:pt modelId="{4D43B0AA-662F-4D3C-AFBD-68FFA7022562}" type="pres">
      <dgm:prSet presAssocID="{84EBDAF6-FA3B-4EFA-BF9C-43ACCDE8539C}" presName="Name1" presStyleCnt="0"/>
      <dgm:spPr/>
    </dgm:pt>
    <dgm:pt modelId="{03947A42-3702-4E2C-BE6F-B370F15C60A9}" type="pres">
      <dgm:prSet presAssocID="{84EBDAF6-FA3B-4EFA-BF9C-43ACCDE8539C}" presName="cycle" presStyleCnt="0"/>
      <dgm:spPr/>
    </dgm:pt>
    <dgm:pt modelId="{7145A4E4-ABED-4C8A-91F5-7E68A19BF969}" type="pres">
      <dgm:prSet presAssocID="{84EBDAF6-FA3B-4EFA-BF9C-43ACCDE8539C}" presName="srcNode" presStyleLbl="node1" presStyleIdx="0" presStyleCnt="3"/>
      <dgm:spPr/>
    </dgm:pt>
    <dgm:pt modelId="{FBF73A2D-EE4D-4AA0-8E94-91757F2A5149}" type="pres">
      <dgm:prSet presAssocID="{84EBDAF6-FA3B-4EFA-BF9C-43ACCDE8539C}" presName="conn" presStyleLbl="parChTrans1D2" presStyleIdx="0" presStyleCnt="1"/>
      <dgm:spPr/>
    </dgm:pt>
    <dgm:pt modelId="{A06722F0-304D-4EC5-80F7-2B4299B1A5E3}" type="pres">
      <dgm:prSet presAssocID="{84EBDAF6-FA3B-4EFA-BF9C-43ACCDE8539C}" presName="extraNode" presStyleLbl="node1" presStyleIdx="0" presStyleCnt="3"/>
      <dgm:spPr/>
    </dgm:pt>
    <dgm:pt modelId="{0E46346E-BF41-4A07-8965-53A978F2D369}" type="pres">
      <dgm:prSet presAssocID="{84EBDAF6-FA3B-4EFA-BF9C-43ACCDE8539C}" presName="dstNode" presStyleLbl="node1" presStyleIdx="0" presStyleCnt="3"/>
      <dgm:spPr/>
    </dgm:pt>
    <dgm:pt modelId="{F3D8ED00-A164-4E27-AC6C-6C6BD348651A}" type="pres">
      <dgm:prSet presAssocID="{96B7501F-D959-4FEC-A3CF-0CF5B51A9CB9}" presName="text_1" presStyleLbl="node1" presStyleIdx="0" presStyleCnt="3" custLinFactNeighborX="-306" custLinFactNeighborY="-1132">
        <dgm:presLayoutVars>
          <dgm:bulletEnabled val="1"/>
        </dgm:presLayoutVars>
      </dgm:prSet>
      <dgm:spPr/>
    </dgm:pt>
    <dgm:pt modelId="{89B32A72-F058-4DB1-8750-75C16981E555}" type="pres">
      <dgm:prSet presAssocID="{96B7501F-D959-4FEC-A3CF-0CF5B51A9CB9}" presName="accent_1" presStyleCnt="0"/>
      <dgm:spPr/>
    </dgm:pt>
    <dgm:pt modelId="{1EC98EE2-E030-49FC-B5F6-31C56D8B945A}" type="pres">
      <dgm:prSet presAssocID="{96B7501F-D959-4FEC-A3CF-0CF5B51A9CB9}" presName="accentRepeatNode" presStyleLbl="solidFgAcc1" presStyleIdx="0" presStyleCnt="3" custLinFactNeighborY="-2716"/>
      <dgm:spPr/>
    </dgm:pt>
    <dgm:pt modelId="{035B0C19-C61F-4373-B9C5-14F3CA92A87E}" type="pres">
      <dgm:prSet presAssocID="{44977CCB-04A5-44F7-A019-3D0EEE92CC06}" presName="text_2" presStyleLbl="node1" presStyleIdx="1" presStyleCnt="3">
        <dgm:presLayoutVars>
          <dgm:bulletEnabled val="1"/>
        </dgm:presLayoutVars>
      </dgm:prSet>
      <dgm:spPr/>
    </dgm:pt>
    <dgm:pt modelId="{A0E1584E-4FBB-478D-8408-D2B5F275C3AD}" type="pres">
      <dgm:prSet presAssocID="{44977CCB-04A5-44F7-A019-3D0EEE92CC06}" presName="accent_2" presStyleCnt="0"/>
      <dgm:spPr/>
    </dgm:pt>
    <dgm:pt modelId="{D84DDA37-25F9-4ECB-A462-BEA032414007}" type="pres">
      <dgm:prSet presAssocID="{44977CCB-04A5-44F7-A019-3D0EEE92CC06}" presName="accentRepeatNode" presStyleLbl="solidFgAcc1" presStyleIdx="1" presStyleCnt="3"/>
      <dgm:spPr/>
    </dgm:pt>
    <dgm:pt modelId="{81BA5A2A-BA00-431A-AB1E-05C27D91D35B}" type="pres">
      <dgm:prSet presAssocID="{5A55963E-C522-4279-9921-86B5A8F1ADB4}" presName="text_3" presStyleLbl="node1" presStyleIdx="2" presStyleCnt="3">
        <dgm:presLayoutVars>
          <dgm:bulletEnabled val="1"/>
        </dgm:presLayoutVars>
      </dgm:prSet>
      <dgm:spPr/>
    </dgm:pt>
    <dgm:pt modelId="{C560ACD8-E88C-4ADD-8FC7-1A568B1F78BA}" type="pres">
      <dgm:prSet presAssocID="{5A55963E-C522-4279-9921-86B5A8F1ADB4}" presName="accent_3" presStyleCnt="0"/>
      <dgm:spPr/>
    </dgm:pt>
    <dgm:pt modelId="{50DBDEFA-CCB4-4498-8B3B-008FF899C44C}" type="pres">
      <dgm:prSet presAssocID="{5A55963E-C522-4279-9921-86B5A8F1ADB4}" presName="accentRepeatNode" presStyleLbl="solidFgAcc1" presStyleIdx="2" presStyleCnt="3"/>
      <dgm:spPr/>
    </dgm:pt>
  </dgm:ptLst>
  <dgm:cxnLst>
    <dgm:cxn modelId="{3628EE61-BF4E-482F-9750-D5D8DF10510A}" type="presOf" srcId="{44977CCB-04A5-44F7-A019-3D0EEE92CC06}" destId="{035B0C19-C61F-4373-B9C5-14F3CA92A87E}" srcOrd="0" destOrd="0" presId="urn:microsoft.com/office/officeart/2008/layout/VerticalCurvedList"/>
    <dgm:cxn modelId="{9571584E-FE65-45E4-9271-42C807EF704E}" type="presOf" srcId="{5A55963E-C522-4279-9921-86B5A8F1ADB4}" destId="{81BA5A2A-BA00-431A-AB1E-05C27D91D35B}" srcOrd="0" destOrd="0" presId="urn:microsoft.com/office/officeart/2008/layout/VerticalCurvedList"/>
    <dgm:cxn modelId="{23794C52-CC70-4522-BD3C-835C8FB3FE7F}" type="presOf" srcId="{96B7501F-D959-4FEC-A3CF-0CF5B51A9CB9}" destId="{F3D8ED00-A164-4E27-AC6C-6C6BD348651A}" srcOrd="0" destOrd="0" presId="urn:microsoft.com/office/officeart/2008/layout/VerticalCurvedList"/>
    <dgm:cxn modelId="{DE566C87-CD11-4C05-B557-931154DABA78}" srcId="{84EBDAF6-FA3B-4EFA-BF9C-43ACCDE8539C}" destId="{5A55963E-C522-4279-9921-86B5A8F1ADB4}" srcOrd="2" destOrd="0" parTransId="{BE3E67E4-D7B9-49EB-A58B-CB885D9833C5}" sibTransId="{5FEB309C-5105-4E9A-97D8-AD306EEC01BE}"/>
    <dgm:cxn modelId="{797D3AA9-8A21-44BA-AAAB-3A8290D184D9}" type="presOf" srcId="{84EBDAF6-FA3B-4EFA-BF9C-43ACCDE8539C}" destId="{2A0DC2FB-CEF8-4B25-8190-25CABAC2E38D}" srcOrd="0" destOrd="0" presId="urn:microsoft.com/office/officeart/2008/layout/VerticalCurvedList"/>
    <dgm:cxn modelId="{D3A6F4C5-BB81-4566-A428-C24BB3392264}" srcId="{84EBDAF6-FA3B-4EFA-BF9C-43ACCDE8539C}" destId="{44977CCB-04A5-44F7-A019-3D0EEE92CC06}" srcOrd="1" destOrd="0" parTransId="{A35FE434-777C-4FC0-9D8E-00606AA03F20}" sibTransId="{D492EF87-D19D-405D-8477-4BCDE67307A1}"/>
    <dgm:cxn modelId="{2161ABD9-6472-4538-8A15-A1AD2522C3A7}" srcId="{84EBDAF6-FA3B-4EFA-BF9C-43ACCDE8539C}" destId="{96B7501F-D959-4FEC-A3CF-0CF5B51A9CB9}" srcOrd="0" destOrd="0" parTransId="{19774CE4-8D2C-4CB7-8BCC-607FF85BAAC9}" sibTransId="{5F571446-D581-4EF2-8D3F-FF7B27270677}"/>
    <dgm:cxn modelId="{1D14B0FB-0004-49C1-869D-5D1B34268D06}" type="presOf" srcId="{5F571446-D581-4EF2-8D3F-FF7B27270677}" destId="{FBF73A2D-EE4D-4AA0-8E94-91757F2A5149}" srcOrd="0" destOrd="0" presId="urn:microsoft.com/office/officeart/2008/layout/VerticalCurvedList"/>
    <dgm:cxn modelId="{6D2D2A57-CE20-49BC-881D-99BD7C28E96D}" type="presParOf" srcId="{2A0DC2FB-CEF8-4B25-8190-25CABAC2E38D}" destId="{4D43B0AA-662F-4D3C-AFBD-68FFA7022562}" srcOrd="0" destOrd="0" presId="urn:microsoft.com/office/officeart/2008/layout/VerticalCurvedList"/>
    <dgm:cxn modelId="{66A23E6E-702A-4190-BADA-7E8DD94EF571}" type="presParOf" srcId="{4D43B0AA-662F-4D3C-AFBD-68FFA7022562}" destId="{03947A42-3702-4E2C-BE6F-B370F15C60A9}" srcOrd="0" destOrd="0" presId="urn:microsoft.com/office/officeart/2008/layout/VerticalCurvedList"/>
    <dgm:cxn modelId="{6CA6398B-9A26-48EE-8DFB-14274B903314}" type="presParOf" srcId="{03947A42-3702-4E2C-BE6F-B370F15C60A9}" destId="{7145A4E4-ABED-4C8A-91F5-7E68A19BF969}" srcOrd="0" destOrd="0" presId="urn:microsoft.com/office/officeart/2008/layout/VerticalCurvedList"/>
    <dgm:cxn modelId="{FB1B36A7-5F7E-490E-8BAD-7B426C5BE218}" type="presParOf" srcId="{03947A42-3702-4E2C-BE6F-B370F15C60A9}" destId="{FBF73A2D-EE4D-4AA0-8E94-91757F2A5149}" srcOrd="1" destOrd="0" presId="urn:microsoft.com/office/officeart/2008/layout/VerticalCurvedList"/>
    <dgm:cxn modelId="{B0863D08-07F3-43B4-B9B1-0093672EB7A1}" type="presParOf" srcId="{03947A42-3702-4E2C-BE6F-B370F15C60A9}" destId="{A06722F0-304D-4EC5-80F7-2B4299B1A5E3}" srcOrd="2" destOrd="0" presId="urn:microsoft.com/office/officeart/2008/layout/VerticalCurvedList"/>
    <dgm:cxn modelId="{5154CE01-0A56-46C4-8416-F994EDC6F6D2}" type="presParOf" srcId="{03947A42-3702-4E2C-BE6F-B370F15C60A9}" destId="{0E46346E-BF41-4A07-8965-53A978F2D369}" srcOrd="3" destOrd="0" presId="urn:microsoft.com/office/officeart/2008/layout/VerticalCurvedList"/>
    <dgm:cxn modelId="{69938907-7FEF-4822-A1F1-0E1E21D20C0A}" type="presParOf" srcId="{4D43B0AA-662F-4D3C-AFBD-68FFA7022562}" destId="{F3D8ED00-A164-4E27-AC6C-6C6BD348651A}" srcOrd="1" destOrd="0" presId="urn:microsoft.com/office/officeart/2008/layout/VerticalCurvedList"/>
    <dgm:cxn modelId="{05B7AC0B-F08C-480A-A0A2-0D1E2F858564}" type="presParOf" srcId="{4D43B0AA-662F-4D3C-AFBD-68FFA7022562}" destId="{89B32A72-F058-4DB1-8750-75C16981E555}" srcOrd="2" destOrd="0" presId="urn:microsoft.com/office/officeart/2008/layout/VerticalCurvedList"/>
    <dgm:cxn modelId="{EF3A0E4E-05CB-46A2-B842-DEEBE3BD6B6A}" type="presParOf" srcId="{89B32A72-F058-4DB1-8750-75C16981E555}" destId="{1EC98EE2-E030-49FC-B5F6-31C56D8B945A}" srcOrd="0" destOrd="0" presId="urn:microsoft.com/office/officeart/2008/layout/VerticalCurvedList"/>
    <dgm:cxn modelId="{49052675-722E-4B0B-B725-F89F8D09A505}" type="presParOf" srcId="{4D43B0AA-662F-4D3C-AFBD-68FFA7022562}" destId="{035B0C19-C61F-4373-B9C5-14F3CA92A87E}" srcOrd="3" destOrd="0" presId="urn:microsoft.com/office/officeart/2008/layout/VerticalCurvedList"/>
    <dgm:cxn modelId="{831E8D9F-17F3-46E2-8656-8EC2BE163C99}" type="presParOf" srcId="{4D43B0AA-662F-4D3C-AFBD-68FFA7022562}" destId="{A0E1584E-4FBB-478D-8408-D2B5F275C3AD}" srcOrd="4" destOrd="0" presId="urn:microsoft.com/office/officeart/2008/layout/VerticalCurvedList"/>
    <dgm:cxn modelId="{2965CE8F-AFC5-4D4E-A59B-A3CE851101B8}" type="presParOf" srcId="{A0E1584E-4FBB-478D-8408-D2B5F275C3AD}" destId="{D84DDA37-25F9-4ECB-A462-BEA032414007}" srcOrd="0" destOrd="0" presId="urn:microsoft.com/office/officeart/2008/layout/VerticalCurvedList"/>
    <dgm:cxn modelId="{76461613-E1B3-4D8C-B050-D4CF5F4F1368}" type="presParOf" srcId="{4D43B0AA-662F-4D3C-AFBD-68FFA7022562}" destId="{81BA5A2A-BA00-431A-AB1E-05C27D91D35B}" srcOrd="5" destOrd="0" presId="urn:microsoft.com/office/officeart/2008/layout/VerticalCurvedList"/>
    <dgm:cxn modelId="{56673B8E-C852-4FF2-AD1F-12D40FE4B6F4}" type="presParOf" srcId="{4D43B0AA-662F-4D3C-AFBD-68FFA7022562}" destId="{C560ACD8-E88C-4ADD-8FC7-1A568B1F78BA}" srcOrd="6" destOrd="0" presId="urn:microsoft.com/office/officeart/2008/layout/VerticalCurvedList"/>
    <dgm:cxn modelId="{6D31D072-D0F3-4C13-B9C1-CE39B596A404}" type="presParOf" srcId="{C560ACD8-E88C-4ADD-8FC7-1A568B1F78BA}" destId="{50DBDEFA-CCB4-4498-8B3B-008FF899C44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73A2D-EE4D-4AA0-8E94-91757F2A5149}">
      <dsp:nvSpPr>
        <dsp:cNvPr id="0" name=""/>
        <dsp:cNvSpPr/>
      </dsp:nvSpPr>
      <dsp:spPr>
        <a:xfrm>
          <a:off x="-2749533" y="-423949"/>
          <a:ext cx="3281324" cy="3281324"/>
        </a:xfrm>
        <a:prstGeom prst="blockArc">
          <a:avLst>
            <a:gd name="adj1" fmla="val 18900000"/>
            <a:gd name="adj2" fmla="val 2700000"/>
            <a:gd name="adj3" fmla="val 658"/>
          </a:avLst>
        </a:pr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3D8ED00-A164-4E27-AC6C-6C6BD348651A}">
      <dsp:nvSpPr>
        <dsp:cNvPr id="0" name=""/>
        <dsp:cNvSpPr/>
      </dsp:nvSpPr>
      <dsp:spPr>
        <a:xfrm>
          <a:off x="331222" y="237833"/>
          <a:ext cx="3491907" cy="48668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6306" tIns="43180" rIns="43180" bIns="4318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前端：页面</a:t>
          </a:r>
          <a:r>
            <a:rPr lang="en-US" altLang="zh-CN" sz="1700" kern="1200" dirty="0"/>
            <a:t>+</a:t>
          </a:r>
          <a:r>
            <a:rPr lang="zh-CN" altLang="en-US" sz="1700" kern="1200" dirty="0"/>
            <a:t>发送收集的数据</a:t>
          </a:r>
        </a:p>
      </dsp:txBody>
      <dsp:txXfrm>
        <a:off x="331222" y="237833"/>
        <a:ext cx="3491907" cy="486685"/>
      </dsp:txXfrm>
    </dsp:sp>
    <dsp:sp modelId="{1EC98EE2-E030-49FC-B5F6-31C56D8B945A}">
      <dsp:nvSpPr>
        <dsp:cNvPr id="0" name=""/>
        <dsp:cNvSpPr/>
      </dsp:nvSpPr>
      <dsp:spPr>
        <a:xfrm>
          <a:off x="37729" y="165983"/>
          <a:ext cx="608356" cy="6083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035B0C19-C61F-4373-B9C5-14F3CA92A87E}">
      <dsp:nvSpPr>
        <dsp:cNvPr id="0" name=""/>
        <dsp:cNvSpPr/>
      </dsp:nvSpPr>
      <dsp:spPr>
        <a:xfrm>
          <a:off x="518817" y="973370"/>
          <a:ext cx="3314997" cy="48668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6306" tIns="43180" rIns="43180" bIns="4318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后端：接收</a:t>
          </a:r>
          <a:r>
            <a:rPr lang="en-US" altLang="zh-CN" sz="1700" kern="1200" dirty="0"/>
            <a:t>+</a:t>
          </a:r>
          <a:r>
            <a:rPr lang="zh-CN" altLang="en-US" sz="1700" kern="1200" dirty="0"/>
            <a:t>处理</a:t>
          </a:r>
          <a:r>
            <a:rPr lang="en-US" altLang="zh-CN" sz="1700" kern="1200" dirty="0"/>
            <a:t>+</a:t>
          </a:r>
          <a:r>
            <a:rPr lang="zh-CN" altLang="en-US" sz="1700" kern="1200" dirty="0"/>
            <a:t>返回</a:t>
          </a:r>
        </a:p>
      </dsp:txBody>
      <dsp:txXfrm>
        <a:off x="518817" y="973370"/>
        <a:ext cx="3314997" cy="486685"/>
      </dsp:txXfrm>
    </dsp:sp>
    <dsp:sp modelId="{D84DDA37-25F9-4ECB-A462-BEA032414007}">
      <dsp:nvSpPr>
        <dsp:cNvPr id="0" name=""/>
        <dsp:cNvSpPr/>
      </dsp:nvSpPr>
      <dsp:spPr>
        <a:xfrm>
          <a:off x="214639" y="912534"/>
          <a:ext cx="608356" cy="6083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1BA5A2A-BA00-431A-AB1E-05C27D91D35B}">
      <dsp:nvSpPr>
        <dsp:cNvPr id="0" name=""/>
        <dsp:cNvSpPr/>
      </dsp:nvSpPr>
      <dsp:spPr>
        <a:xfrm>
          <a:off x="341907" y="1703398"/>
          <a:ext cx="3491907" cy="48668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6306" tIns="43180" rIns="43180" bIns="4318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前端：接收显示后端处理的数据</a:t>
          </a:r>
        </a:p>
      </dsp:txBody>
      <dsp:txXfrm>
        <a:off x="341907" y="1703398"/>
        <a:ext cx="3491907" cy="486685"/>
      </dsp:txXfrm>
    </dsp:sp>
    <dsp:sp modelId="{50DBDEFA-CCB4-4498-8B3B-008FF899C44C}">
      <dsp:nvSpPr>
        <dsp:cNvPr id="0" name=""/>
        <dsp:cNvSpPr/>
      </dsp:nvSpPr>
      <dsp:spPr>
        <a:xfrm>
          <a:off x="37729" y="1642562"/>
          <a:ext cx="608356" cy="6083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10:48:21.294"/>
    </inkml:context>
    <inkml:brush xml:id="br0">
      <inkml:brushProperty name="width" value="0.05" units="cm"/>
      <inkml:brushProperty name="height" value="0.05" units="cm"/>
      <inkml:brushProperty name="color" value="#E71224"/>
    </inkml:brush>
  </inkml:definitions>
  <inkml:trace contextRef="#ctx0" brushRef="#br0">2696 0 24575,'-5'1'0,"-1"0"0,1 1 0,0 0 0,0-1 0,-1 2 0,2-1 0,-1 0 0,0 1 0,0 0 0,1 0 0,-6 5 0,-20 12 0,4-5 0,0 2 0,1 1 0,-43 41 0,1-3 0,-93 86 0,159-140 0,-18 14 0,-1-1 0,0-1 0,0 0 0,-40 18 0,50-27 0,0 1 0,1 0 0,0 1 0,0 0 0,-13 12 0,-27 20 0,-21 10 0,51-35 0,0 0 0,-1-1 0,-31 14 0,20-12 0,-47 32 0,-34 43 0,-29 7 0,-42 27 0,91-65 0,66-44 0,1 2 0,-46 40 0,49-38 0,-1 0 0,-1-2 0,-36 21 0,-60 30 0,80-44 0,0-1 0,-1-2 0,-76 27 0,104-43 0,1 0 0,0 1 0,1 0 0,0 0 0,-14 12 0,13-10 0,0 0 0,-1 0 0,-26 10 0,7-6 0,1 1 0,1 1 0,-42 27 0,37-19-341,-1-2 0,-1-1-1,-53 18 1,68-30-6485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10:48:25.556"/>
    </inkml:context>
    <inkml:brush xml:id="br0">
      <inkml:brushProperty name="width" value="0.05" units="cm"/>
      <inkml:brushProperty name="height" value="0.05" units="cm"/>
      <inkml:brushProperty name="color" value="#E71224"/>
    </inkml:brush>
  </inkml:definitions>
  <inkml:trace contextRef="#ctx0" brushRef="#br0">0 1 24575,'2'2'0,"0"1"0,0-1 0,0 1 0,0-1 0,0 0 0,0 0 0,1 0 0,-1 0 0,0 0 0,1-1 0,0 1 0,5 2 0,-4-2 0,14 9 0,1-2 0,0 0 0,1-1 0,-1-1 0,32 7 0,-21-6 0,0 1 0,-2 2 0,1 0 0,-1 2 0,-1 1 0,0 2 0,44 33 0,-37-26 0,-23-15 0,0-1 0,0 1 0,0 1 0,-1 0 0,0 1 0,14 18 0,-7-6 0,2-1 0,32 30 0,4 3 0,-39-39 0,1 0 0,0-1 0,1-1 0,1-1 0,26 14 0,21 13 0,-1 5 0,-21-12 0,2-3 0,72 34 0,-105-55 0,1-1 0,-1 2 0,0 0 0,13 12 0,-14-11 0,1 0 0,-1-1 0,2 0 0,15 7 0,0-4 0,-19-9 0,-1 1 0,-1 0 0,1 0 0,0 1 0,14 10 0,42 33 0,2-3 0,109 54 0,-83-48 0,41 39 0,-107-69 0,0-1 0,2-2 0,0 0 0,1-2 0,58 22 0,-78-34 0,0 0 0,0 1 0,0 0 0,12 9 0,-13-8 0,0-1 0,0 0 0,0 0 0,16 5 0,-18-7-227,0 0-1,0 0 1,0 1-1,0 0 1,8 7-1,-3-2-6598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10:48:26.094"/>
    </inkml:context>
    <inkml:brush xml:id="br0">
      <inkml:brushProperty name="width" value="0.05" units="cm"/>
      <inkml:brushProperty name="height" value="0.05" units="cm"/>
      <inkml:brushProperty name="color" value="#E71224"/>
    </inkml:brush>
  </inkml:definitions>
  <inkml:trace contextRef="#ctx0" brushRef="#br0">0 0 24575,'3'0'0,"3"0"0,4 3 0,3 1 0,1 2 0,2 0 0,1 2 0,0 0 0,0 1 0,-3-1-8191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10:48:27.569"/>
    </inkml:context>
    <inkml:brush xml:id="br0">
      <inkml:brushProperty name="width" value="0.05" units="cm"/>
      <inkml:brushProperty name="height" value="0.05" units="cm"/>
      <inkml:brushProperty name="color" value="#E71224"/>
    </inkml:brush>
  </inkml:definitions>
  <inkml:trace contextRef="#ctx0" brushRef="#br0">1 0 24575,'3'3'0,"3"1"0,4 2 0,5 1 0,4 1 0,0 0 0,3 1 0,1-1 0,-1-2 0,-5 1 0,-2 2 0,-3-1-8191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9c4cdd674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9c4cdd674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大家好，我是</a:t>
            </a:r>
            <a:r>
              <a:rPr lang="en-US" altLang="zh-CN" dirty="0"/>
              <a:t>2021</a:t>
            </a:r>
            <a:r>
              <a:rPr lang="zh-CN" altLang="en-US" dirty="0"/>
              <a:t>级后端方向的洪海涛，由于其他同级的大佬都在狠狠地卷技术只有咱一个菜鸡在角落摸鱼，所以被揪了过来，但是很荣幸能给大家带来这次后端技术分享啊</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defTabSz="685800">
              <a:buClrTx/>
              <a:buNone/>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其中</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defTabSz="685800">
              <a:buClrTx/>
              <a:buNone/>
            </a:pPr>
            <a:r>
              <a:rPr lang="zh-CN" altLang="en-US" sz="1100" kern="1200" dirty="0">
                <a:solidFill>
                  <a:prstClr val="white"/>
                </a:solidFill>
                <a:latin typeface="微软雅黑" panose="020B0503020204020204" pitchFamily="34" charset="-122"/>
                <a:ea typeface="微软雅黑" panose="020B0503020204020204" pitchFamily="34" charset="-122"/>
                <a:cs typeface="+mn-cs"/>
              </a:rPr>
              <a:t>视图属于前端开发</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defTabSz="685800">
              <a:buClrTx/>
              <a:buNone/>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控制器与模型层属于后端</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defTabSz="685800">
              <a:buClrTx/>
              <a:buNone/>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广义而言，数据库的维护、服务器的部署也属于后端开发者的工作。</a:t>
            </a:r>
          </a:p>
        </p:txBody>
      </p:sp>
    </p:spTree>
    <p:extLst>
      <p:ext uri="{BB962C8B-B14F-4D97-AF65-F5344CB8AC3E}">
        <p14:creationId xmlns:p14="http://schemas.microsoft.com/office/powerpoint/2010/main" val="1765941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有了之前介绍的知识，现在用一个简单的例子来捋一捋登陆这一最基本的操作是怎么在</a:t>
            </a:r>
            <a:r>
              <a:rPr lang="en-US" altLang="zh-CN" dirty="0"/>
              <a:t>MVC</a:t>
            </a:r>
            <a:r>
              <a:rPr lang="zh-CN" altLang="en-US" dirty="0"/>
              <a:t>模式下实现的了。首先我们来到第一层视图层，这也是显示在我们浏览器上，直接与我们打交道的一层。</a:t>
            </a:r>
            <a:endParaRPr lang="en-US" altLang="zh-CN" dirty="0"/>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浏览器中输入网址，书籍管理系统的视图（用户界面）呈现在我们眼前。</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点击登陆按钮，浏览器将账号的相关信息通过“请求</a:t>
            </a:r>
            <a:r>
              <a:rPr lang="en-US" altLang="zh-CN" sz="1100" kern="1200" dirty="0">
                <a:solidFill>
                  <a:prstClr val="white"/>
                </a:solidFill>
                <a:latin typeface="微软雅黑" panose="020B0503020204020204" pitchFamily="34" charset="-122"/>
                <a:ea typeface="微软雅黑" panose="020B0503020204020204" pitchFamily="34" charset="-122"/>
                <a:cs typeface="+mn-cs"/>
              </a:rPr>
              <a:t>”(request)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发送给后端，请求能正确送达，依靠的“地图”就是</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，也就是俗称的网址。</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922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前端发给服务器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字符串，并希望服务器根据</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的指示执行自动选择相应的业务逻辑。想一想，我们应该如何把字符串和业务联系起来？</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C</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语言里，我们会写许多</a:t>
            </a:r>
            <a:r>
              <a:rPr lang="en-US" altLang="zh-CN" sz="1100" kern="1200" dirty="0">
                <a:solidFill>
                  <a:prstClr val="white"/>
                </a:solidFill>
                <a:latin typeface="微软雅黑" panose="020B0503020204020204" pitchFamily="34" charset="-122"/>
                <a:ea typeface="微软雅黑" panose="020B0503020204020204" pitchFamily="34" charset="-122"/>
                <a:cs typeface="+mn-cs"/>
              </a:rPr>
              <a:t>if-else</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语句判断每个字符串对应的函数，而这在一个复杂的</a:t>
            </a:r>
            <a:r>
              <a:rPr lang="en-US" altLang="zh-CN" sz="1100" kern="1200" dirty="0">
                <a:solidFill>
                  <a:prstClr val="white"/>
                </a:solidFill>
                <a:latin typeface="微软雅黑" panose="020B0503020204020204" pitchFamily="34" charset="-122"/>
                <a:ea typeface="微软雅黑" panose="020B0503020204020204" pitchFamily="34" charset="-122"/>
                <a:cs typeface="+mn-cs"/>
              </a:rPr>
              <a:t>web</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工程中显然是不现实的。我们有控制器扮演“指路人”的角色。</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5544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defTabSz="685800">
              <a:buClrTx/>
            </a:pPr>
            <a:r>
              <a:rPr lang="zh-CN" altLang="en-US" sz="11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是一种特殊的模块，它能够自动根据</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调用正确的处理函数，并把处理结果返回给正确的</a:t>
            </a:r>
            <a:r>
              <a:rPr lang="zh-CN" altLang="en-US" sz="1100" kern="1200" dirty="0">
                <a:solidFill>
                  <a:srgbClr val="D0F09F"/>
                </a:solidFill>
                <a:latin typeface="微软雅黑" panose="020B0503020204020204" pitchFamily="34" charset="-122"/>
                <a:ea typeface="微软雅黑" panose="020B0503020204020204" pitchFamily="34" charset="-122"/>
                <a:cs typeface="+mn-cs"/>
              </a:rPr>
              <a:t>视图</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。换言之，每一种前端请求通过</a:t>
            </a:r>
            <a:r>
              <a:rPr lang="en-US" altLang="zh-CN" sz="11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对应一个控制器，而每一个控制器又各自调用一个业务逻辑。</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在这里，对应</a:t>
            </a:r>
            <a:r>
              <a:rPr lang="en-US" altLang="zh-CN" sz="1100" kern="1200" dirty="0">
                <a:solidFill>
                  <a:prstClr val="white"/>
                </a:solidFill>
                <a:latin typeface="微软雅黑" panose="020B0503020204020204" pitchFamily="34" charset="-122"/>
                <a:ea typeface="微软雅黑" panose="020B0503020204020204" pitchFamily="34" charset="-122"/>
                <a:cs typeface="+mn-cs"/>
              </a:rPr>
              <a:t>”/login”</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路径的</a:t>
            </a:r>
            <a:r>
              <a:rPr lang="zh-CN" altLang="en-US" sz="11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接收了来自系统视图的请求，并调用</a:t>
            </a:r>
            <a:r>
              <a:rPr lang="zh-CN" altLang="en-US" sz="1100" kern="1200" dirty="0">
                <a:solidFill>
                  <a:srgbClr val="D0F09F"/>
                </a:solidFill>
                <a:latin typeface="微软雅黑" panose="020B0503020204020204" pitchFamily="34" charset="-122"/>
                <a:ea typeface="微软雅黑" panose="020B0503020204020204" pitchFamily="34" charset="-122"/>
                <a:cs typeface="+mn-cs"/>
              </a:rPr>
              <a:t>模型层</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的相应的登陆逻辑。</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defTabSz="685800">
              <a:buClrTx/>
              <a:buNone/>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75397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模型这一层存放着处理登陆的业务逻辑，这一部分比较接近我们课上会学到的程序。</a:t>
            </a:r>
            <a:endParaRPr lang="en-US" altLang="zh-CN" dirty="0"/>
          </a:p>
          <a:p>
            <a:pPr marL="0" lvl="0" indent="0" algn="l" rtl="0">
              <a:spcBef>
                <a:spcPts val="0"/>
              </a:spcBef>
              <a:spcAft>
                <a:spcPts val="0"/>
              </a:spcAft>
              <a:buNone/>
            </a:pPr>
            <a:r>
              <a:rPr lang="zh-CN" altLang="en-US" dirty="0"/>
              <a:t>相对与控制器只是一个分配工作的引路人，登陆业务逻辑中写详细的处理流程。登陆业务逻辑去访问数据库，将数据库里面存的账号密码与收到的信息对比，，再转告给控制器，控制器再转告给视图，也就是前端。</a:t>
            </a:r>
            <a:endParaRPr lang="en-US" altLang="zh-CN" dirty="0"/>
          </a:p>
        </p:txBody>
      </p:sp>
    </p:spTree>
    <p:extLst>
      <p:ext uri="{BB962C8B-B14F-4D97-AF65-F5344CB8AC3E}">
        <p14:creationId xmlns:p14="http://schemas.microsoft.com/office/powerpoint/2010/main" val="1783297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这样，我们就通过</a:t>
            </a:r>
            <a:r>
              <a:rPr lang="en-US" altLang="zh-CN" dirty="0"/>
              <a:t>MVC</a:t>
            </a:r>
            <a:r>
              <a:rPr lang="zh-CN" altLang="en-US" dirty="0"/>
              <a:t>架构把系统的前后端串联起来，一层层地实现了从输入账号密码点击登陆到登陆成功或失败的整个过程。</a:t>
            </a:r>
            <a:endParaRPr lang="en-US" altLang="zh-CN" dirty="0"/>
          </a:p>
          <a:p>
            <a:pPr marL="0" lvl="0" indent="0" algn="l" rtl="0">
              <a:spcBef>
                <a:spcPts val="0"/>
              </a:spcBef>
              <a:spcAft>
                <a:spcPts val="0"/>
              </a:spcAft>
              <a:buNone/>
            </a:pPr>
            <a:r>
              <a:rPr lang="zh-CN" altLang="en-US" dirty="0"/>
              <a:t>这里展示了这个用作例子的系统的后端控制台，我将其中的流程转换和数据打印到了控制台里面。</a:t>
            </a:r>
            <a:endParaRPr lang="en-US" altLang="zh-CN" dirty="0"/>
          </a:p>
          <a:p>
            <a:pPr marL="0" lvl="0" indent="0" algn="l" rtl="0">
              <a:spcBef>
                <a:spcPts val="0"/>
              </a:spcBef>
              <a:spcAft>
                <a:spcPts val="0"/>
              </a:spcAft>
              <a:buNone/>
            </a:pPr>
            <a:r>
              <a:rPr lang="zh-CN" altLang="en-US" dirty="0"/>
              <a:t>我们可以看到：</a:t>
            </a:r>
            <a:endParaRPr dirty="0"/>
          </a:p>
        </p:txBody>
      </p:sp>
    </p:spTree>
    <p:extLst>
      <p:ext uri="{BB962C8B-B14F-4D97-AF65-F5344CB8AC3E}">
        <p14:creationId xmlns:p14="http://schemas.microsoft.com/office/powerpoint/2010/main" val="876145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而这一段为密码错误情况下，后端的数据结果</a:t>
            </a:r>
            <a:endParaRPr dirty="0"/>
          </a:p>
        </p:txBody>
      </p:sp>
    </p:spTree>
    <p:extLst>
      <p:ext uri="{BB962C8B-B14F-4D97-AF65-F5344CB8AC3E}">
        <p14:creationId xmlns:p14="http://schemas.microsoft.com/office/powerpoint/2010/main" val="266408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defTabSz="685800">
              <a:spcBef>
                <a:spcPct val="0"/>
              </a:spcBef>
              <a:buClrTx/>
              <a:buNone/>
            </a:pPr>
            <a:r>
              <a:rPr lang="zh-CN" altLang="en-US" b="0" kern="1200" dirty="0">
                <a:solidFill>
                  <a:prstClr val="white"/>
                </a:solidFill>
                <a:latin typeface="等线" panose="020F0502020204030204"/>
                <a:ea typeface="等线" panose="02010600030101010101" pitchFamily="2" charset="-122"/>
                <a:cs typeface="+mn-cs"/>
              </a:rPr>
              <a:t>而我们刚才看到的仅仅是登陆一个功能。把这个思路套到系统的其他功能上，其实是许多视图、控制器、模型以清晰的层次相互协作，组成了整个系统的各种功能。</a:t>
            </a:r>
          </a:p>
        </p:txBody>
      </p:sp>
    </p:spTree>
    <p:extLst>
      <p:ext uri="{BB962C8B-B14F-4D97-AF65-F5344CB8AC3E}">
        <p14:creationId xmlns:p14="http://schemas.microsoft.com/office/powerpoint/2010/main" val="3657646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介绍了很多知识，下面我们来通过一些具体的项目来近距离地感受后端的工作。</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spcBef>
                <a:spcPct val="0"/>
              </a:spcBef>
              <a:buClrTx/>
            </a:pPr>
            <a:r>
              <a:rPr lang="zh-CN" altLang="en-US" dirty="0"/>
              <a:t>对，在实验室里我们就是</a:t>
            </a:r>
            <a:r>
              <a:rPr lang="zh-CN" altLang="en-US" b="0" dirty="0"/>
              <a:t>每天</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、然后项目进行到一定阶段就会复盘、开例会</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a:t>
            </a:r>
            <a:endPar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endParaRPr>
          </a:p>
          <a:p>
            <a:endParaRPr lang="zh-CN" altLang="en-US" dirty="0"/>
          </a:p>
        </p:txBody>
      </p:sp>
    </p:spTree>
    <p:extLst>
      <p:ext uri="{BB962C8B-B14F-4D97-AF65-F5344CB8AC3E}">
        <p14:creationId xmlns:p14="http://schemas.microsoft.com/office/powerpoint/2010/main" val="2695470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3ef1a87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3ef1a87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我将从四个方面带领大家认识后端：</a:t>
            </a:r>
            <a:endParaRPr lang="en-US" altLang="zh-CN" dirty="0"/>
          </a:p>
          <a:p>
            <a:pPr marL="0" lvl="0" indent="0" algn="l" rtl="0">
              <a:spcBef>
                <a:spcPts val="0"/>
              </a:spcBef>
              <a:spcAft>
                <a:spcPts val="0"/>
              </a:spcAft>
              <a:buNone/>
            </a:pPr>
            <a:r>
              <a:rPr lang="zh-CN" altLang="en-US" dirty="0"/>
              <a:t>首先，我会介绍后端是什么，以及通过一个案例引出网站后端的工作流程；</a:t>
            </a:r>
            <a:endParaRPr lang="en-US" altLang="zh-CN" dirty="0"/>
          </a:p>
          <a:p>
            <a:pPr marL="0" lvl="0" indent="0" algn="l" rtl="0">
              <a:spcBef>
                <a:spcPts val="0"/>
              </a:spcBef>
              <a:spcAft>
                <a:spcPts val="0"/>
              </a:spcAft>
              <a:buNone/>
            </a:pPr>
            <a:r>
              <a:rPr lang="zh-CN" altLang="en-US" dirty="0"/>
              <a:t>然后，我将通过项目的后端成果，让大家直观地感受一下我们的工作，同时介绍一些我们实验室后端方向的项目成果；</a:t>
            </a:r>
            <a:endParaRPr lang="en-US" altLang="zh-CN" dirty="0"/>
          </a:p>
          <a:p>
            <a:pPr marL="0" lvl="0" indent="0" algn="l" rtl="0">
              <a:spcBef>
                <a:spcPts val="0"/>
              </a:spcBef>
              <a:spcAft>
                <a:spcPts val="0"/>
              </a:spcAft>
              <a:buNone/>
            </a:pPr>
            <a:r>
              <a:rPr lang="zh-CN" altLang="en-US" dirty="0"/>
              <a:t>之后，我将介绍一些后端的常用工具，熟练掌握这些工具也是成为一名后端开发者的必经之路。</a:t>
            </a:r>
            <a:endParaRPr lang="en-US" altLang="zh-CN" dirty="0"/>
          </a:p>
          <a:p>
            <a:pPr marL="0" lvl="0" indent="0" algn="l" rtl="0">
              <a:spcBef>
                <a:spcPts val="0"/>
              </a:spcBef>
              <a:spcAft>
                <a:spcPts val="0"/>
              </a:spcAft>
              <a:buNone/>
            </a:pPr>
            <a:r>
              <a:rPr lang="zh-CN" altLang="en-US" dirty="0"/>
              <a:t>最后，我会简单说一下今年后端纳新的流程和相关要求。</a:t>
            </a:r>
            <a:endParaRPr lang="en-US" altLang="zh-CN" dirty="0"/>
          </a:p>
        </p:txBody>
      </p:sp>
    </p:spTree>
    <p:extLst>
      <p:ext uri="{BB962C8B-B14F-4D97-AF65-F5344CB8AC3E}">
        <p14:creationId xmlns:p14="http://schemas.microsoft.com/office/powerpoint/2010/main" val="1769396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下面实验室后端一部分项目，这个教师绩效考核系统就是现在我们学校老师正在用的，而我们也在不断的维护和改进。</a:t>
            </a:r>
            <a:endParaRPr lang="en-US" altLang="zh-CN" dirty="0"/>
          </a:p>
        </p:txBody>
      </p:sp>
    </p:spTree>
    <p:extLst>
      <p:ext uri="{BB962C8B-B14F-4D97-AF65-F5344CB8AC3E}">
        <p14:creationId xmlns:p14="http://schemas.microsoft.com/office/powerpoint/2010/main" val="1380058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这是我们做的贤德家</a:t>
            </a:r>
            <a:r>
              <a:rPr lang="en-US" altLang="zh-CN" dirty="0"/>
              <a:t>2.0</a:t>
            </a:r>
            <a:r>
              <a:rPr lang="zh-CN" altLang="en-US" dirty="0"/>
              <a:t>的后台管理系统。看到这么酷炫的项目，想上车的一定要抓紧啦。</a:t>
            </a:r>
          </a:p>
        </p:txBody>
      </p:sp>
    </p:spTree>
    <p:extLst>
      <p:ext uri="{BB962C8B-B14F-4D97-AF65-F5344CB8AC3E}">
        <p14:creationId xmlns:p14="http://schemas.microsoft.com/office/powerpoint/2010/main" val="4235143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这是之前有学长跟甲方探讨需求的场景。</a:t>
            </a:r>
          </a:p>
        </p:txBody>
      </p:sp>
    </p:spTree>
    <p:extLst>
      <p:ext uri="{BB962C8B-B14F-4D97-AF65-F5344CB8AC3E}">
        <p14:creationId xmlns:p14="http://schemas.microsoft.com/office/powerpoint/2010/main" val="2473007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这是我们在培训员工使用我们做的系统。</a:t>
            </a:r>
          </a:p>
        </p:txBody>
      </p:sp>
    </p:spTree>
    <p:extLst>
      <p:ext uri="{BB962C8B-B14F-4D97-AF65-F5344CB8AC3E}">
        <p14:creationId xmlns:p14="http://schemas.microsoft.com/office/powerpoint/2010/main" val="1341101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下面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我来简单说一下后端常用的那些开发工具。</a:t>
            </a:r>
          </a:p>
        </p:txBody>
      </p:sp>
    </p:spTree>
    <p:extLst>
      <p:ext uri="{BB962C8B-B14F-4D97-AF65-F5344CB8AC3E}">
        <p14:creationId xmlns:p14="http://schemas.microsoft.com/office/powerpoint/2010/main" val="1509184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dirty="0">
                <a:solidFill>
                  <a:schemeClr val="bg1"/>
                </a:solidFill>
              </a:rPr>
              <a:t>俱乐部后端目前主要使用的框架是</a:t>
            </a:r>
            <a:r>
              <a:rPr lang="en-US" altLang="zh-CN" sz="1100" dirty="0">
                <a:solidFill>
                  <a:schemeClr val="bg1"/>
                </a:solidFill>
              </a:rPr>
              <a:t>Spring Boot </a:t>
            </a:r>
            <a:r>
              <a:rPr lang="zh-CN" altLang="en-US" sz="1100" dirty="0">
                <a:solidFill>
                  <a:schemeClr val="bg1"/>
                </a:solidFill>
              </a:rPr>
              <a:t>和 </a:t>
            </a:r>
            <a:r>
              <a:rPr lang="en-US" altLang="zh-CN" sz="1100" dirty="0">
                <a:solidFill>
                  <a:schemeClr val="bg1"/>
                </a:solidFill>
              </a:rPr>
              <a:t>Spring MVC</a:t>
            </a:r>
            <a:r>
              <a:rPr lang="zh-CN" altLang="en-US" sz="1100" dirty="0">
                <a:solidFill>
                  <a:schemeClr val="bg1"/>
                </a:solidFill>
              </a:rPr>
              <a:t>，可以简单的认为</a:t>
            </a:r>
            <a:r>
              <a:rPr lang="en-US" altLang="zh-CN" sz="1100" dirty="0">
                <a:solidFill>
                  <a:schemeClr val="bg1"/>
                </a:solidFill>
              </a:rPr>
              <a:t>Spring Boot</a:t>
            </a:r>
            <a:r>
              <a:rPr lang="zh-CN" altLang="en-US" sz="1100" dirty="0">
                <a:solidFill>
                  <a:schemeClr val="bg1"/>
                </a:solidFill>
              </a:rPr>
              <a:t>是</a:t>
            </a:r>
            <a:r>
              <a:rPr lang="en-US" altLang="zh-CN" sz="1100" dirty="0">
                <a:solidFill>
                  <a:schemeClr val="bg1"/>
                </a:solidFill>
              </a:rPr>
              <a:t>Spring + Spring MVC</a:t>
            </a:r>
            <a:r>
              <a:rPr lang="zh-CN" altLang="en-US" sz="1100" dirty="0">
                <a:solidFill>
                  <a:schemeClr val="bg1"/>
                </a:solidFill>
              </a:rPr>
              <a:t>的简化版本，其包含</a:t>
            </a:r>
            <a:r>
              <a:rPr lang="en-US" altLang="zh-CN" sz="1100" dirty="0">
                <a:solidFill>
                  <a:schemeClr val="bg1"/>
                </a:solidFill>
              </a:rPr>
              <a:t>Spring MVC</a:t>
            </a:r>
            <a:r>
              <a:rPr lang="zh-CN" altLang="en-US" sz="1100" dirty="0">
                <a:solidFill>
                  <a:schemeClr val="bg1"/>
                </a:solidFill>
              </a:rPr>
              <a:t>的同时又通过默认配置的方式省去了</a:t>
            </a:r>
            <a:r>
              <a:rPr lang="en-US" altLang="zh-CN" sz="1100" dirty="0">
                <a:solidFill>
                  <a:schemeClr val="bg1"/>
                </a:solidFill>
              </a:rPr>
              <a:t>Spring MVC</a:t>
            </a:r>
            <a:r>
              <a:rPr lang="zh-CN" altLang="en-US" sz="1100" dirty="0">
                <a:solidFill>
                  <a:schemeClr val="bg1"/>
                </a:solidFill>
              </a:rPr>
              <a:t>繁琐的配置过程。通过使用</a:t>
            </a:r>
            <a:r>
              <a:rPr lang="en-US" altLang="zh-CN" sz="1100" dirty="0">
                <a:solidFill>
                  <a:schemeClr val="bg1"/>
                </a:solidFill>
              </a:rPr>
              <a:t>spring</a:t>
            </a:r>
            <a:r>
              <a:rPr lang="zh-CN" altLang="en-US" sz="1100" dirty="0">
                <a:solidFill>
                  <a:schemeClr val="bg1"/>
                </a:solidFill>
              </a:rPr>
              <a:t>框架，我们能够将精力集中在业务相关代码的编写上。而且它最大的特点之一是使用注解的形示显示化地体现出程序中的</a:t>
            </a:r>
            <a:r>
              <a:rPr lang="en-US" altLang="zh-CN" sz="1100" dirty="0">
                <a:solidFill>
                  <a:schemeClr val="bg1"/>
                </a:solidFill>
              </a:rPr>
              <a:t>MVC</a:t>
            </a:r>
            <a:r>
              <a:rPr lang="zh-CN" altLang="en-US" sz="1100" dirty="0">
                <a:solidFill>
                  <a:schemeClr val="bg1"/>
                </a:solidFill>
              </a:rPr>
              <a:t>层次。</a:t>
            </a:r>
            <a:endParaRPr lang="en-US" altLang="zh-CN" sz="1100" dirty="0">
              <a:solidFill>
                <a:schemeClr val="bg1"/>
              </a:solidFill>
            </a:endParaRPr>
          </a:p>
          <a:p>
            <a:r>
              <a:rPr lang="zh-CN" altLang="en-US" dirty="0"/>
              <a:t>我们通过</a:t>
            </a:r>
            <a:r>
              <a:rPr lang="en-US" altLang="zh-CN" dirty="0"/>
              <a:t>@Controller,@Service,@Mapper</a:t>
            </a:r>
            <a:r>
              <a:rPr lang="zh-CN" altLang="en-US" dirty="0"/>
              <a:t>等注解，直接就可以实现我们刚才讲的</a:t>
            </a:r>
            <a:r>
              <a:rPr lang="en-US" altLang="zh-CN" dirty="0"/>
              <a:t>MVC</a:t>
            </a:r>
            <a:r>
              <a:rPr lang="zh-CN" altLang="en-US" dirty="0"/>
              <a:t>层次，十分的方便</a:t>
            </a:r>
          </a:p>
        </p:txBody>
      </p:sp>
    </p:spTree>
    <p:extLst>
      <p:ext uri="{BB962C8B-B14F-4D97-AF65-F5344CB8AC3E}">
        <p14:creationId xmlns:p14="http://schemas.microsoft.com/office/powerpoint/2010/main" val="320591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502770d29_0_1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a502770d29_0_1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dirty="0"/>
              <a:t>在每个环节我们都有相应的工具，业务逻辑我们用</a:t>
            </a:r>
            <a:r>
              <a:rPr lang="en-US" altLang="zh-CN" b="0" dirty="0"/>
              <a:t>Java</a:t>
            </a:r>
            <a:r>
              <a:rPr lang="zh-CN" altLang="en-US" b="0" dirty="0"/>
              <a:t>来写，</a:t>
            </a:r>
            <a:r>
              <a:rPr lang="en-US" altLang="zh-CN" b="0" dirty="0"/>
              <a:t>Java</a:t>
            </a:r>
            <a:r>
              <a:rPr lang="zh-CN" altLang="en-US" b="0" dirty="0"/>
              <a:t>有跨平台的优点，也是当前最火的主流编程语言之一；</a:t>
            </a:r>
            <a:endParaRPr lang="en-US" altLang="zh-CN" b="0" dirty="0"/>
          </a:p>
          <a:p>
            <a:pPr marL="0" lvl="0" indent="0" algn="l" rtl="0">
              <a:spcBef>
                <a:spcPts val="0"/>
              </a:spcBef>
              <a:spcAft>
                <a:spcPts val="0"/>
              </a:spcAft>
              <a:buNone/>
            </a:pPr>
            <a:r>
              <a:rPr lang="en-US" b="0" dirty="0" err="1"/>
              <a:t>Navicat</a:t>
            </a:r>
            <a:r>
              <a:rPr lang="zh-CN" altLang="en-US" b="0" dirty="0"/>
              <a:t>是一个数据库可视化的工具，用这个工具我们可以像操作</a:t>
            </a:r>
            <a:r>
              <a:rPr lang="en-US" altLang="zh-CN" b="0" dirty="0"/>
              <a:t>Excel</a:t>
            </a:r>
            <a:r>
              <a:rPr lang="zh-CN" altLang="en-US" b="0" dirty="0"/>
              <a:t>表一样轻松地操作数据库；</a:t>
            </a:r>
            <a:endParaRPr lang="en-US" altLang="zh-CN" b="0" dirty="0"/>
          </a:p>
          <a:p>
            <a:pPr marL="0" lvl="0" indent="0" algn="l" rtl="0">
              <a:spcBef>
                <a:spcPts val="0"/>
              </a:spcBef>
              <a:spcAft>
                <a:spcPts val="0"/>
              </a:spcAft>
              <a:buNone/>
            </a:pPr>
            <a:r>
              <a:rPr lang="zh-CN" altLang="en-US" b="0" dirty="0"/>
              <a:t>还有就是刚才介绍过的</a:t>
            </a:r>
            <a:r>
              <a:rPr lang="en-US" altLang="zh-CN" b="0" dirty="0"/>
              <a:t>Spring</a:t>
            </a:r>
            <a:r>
              <a:rPr lang="zh-CN" altLang="en-US" b="0" dirty="0"/>
              <a:t>家族，包括</a:t>
            </a:r>
            <a:r>
              <a:rPr lang="en-US" altLang="zh-CN" b="0" dirty="0" err="1"/>
              <a:t>SpringBoot</a:t>
            </a:r>
            <a:r>
              <a:rPr lang="zh-CN" altLang="en-US" b="0" dirty="0"/>
              <a:t>和</a:t>
            </a:r>
            <a:r>
              <a:rPr lang="en-US" altLang="zh-CN" b="0" dirty="0" err="1"/>
              <a:t>SpringMVC</a:t>
            </a:r>
            <a:r>
              <a:rPr lang="zh-CN" altLang="en-US" b="0" dirty="0"/>
              <a:t>等等。</a:t>
            </a:r>
            <a:endParaRPr lang="en-US" altLang="zh-CN" b="0" dirty="0"/>
          </a:p>
          <a:p>
            <a:pPr marL="0" lvl="0" indent="0" algn="l" rtl="0">
              <a:spcBef>
                <a:spcPts val="0"/>
              </a:spcBef>
              <a:spcAft>
                <a:spcPts val="0"/>
              </a:spcAft>
              <a:buNone/>
            </a:pPr>
            <a:r>
              <a:rPr lang="en-US" b="0" dirty="0" err="1"/>
              <a:t>Intellj</a:t>
            </a:r>
            <a:r>
              <a:rPr lang="en-US" b="0" dirty="0"/>
              <a:t> IDEA </a:t>
            </a:r>
            <a:r>
              <a:rPr lang="zh-CN" altLang="en-US" b="0" dirty="0"/>
              <a:t>是一个很好用的</a:t>
            </a:r>
            <a:r>
              <a:rPr lang="en-US" altLang="zh-CN" b="0" dirty="0"/>
              <a:t>Java</a:t>
            </a:r>
            <a:r>
              <a:rPr lang="zh-CN" altLang="en-US" b="0" dirty="0"/>
              <a:t>开发环境，虽然现在是收费的，但是通过学校邮箱和网上的注册码都可以免费使用；</a:t>
            </a:r>
            <a:endParaRPr lang="en-US" altLang="zh-CN" b="0" dirty="0"/>
          </a:p>
          <a:p>
            <a:pPr marL="0" lvl="0" indent="0" algn="l" rtl="0">
              <a:spcBef>
                <a:spcPts val="0"/>
              </a:spcBef>
              <a:spcAft>
                <a:spcPts val="0"/>
              </a:spcAft>
              <a:buNone/>
            </a:pPr>
            <a:r>
              <a:rPr lang="en-US" altLang="zh-CN" b="0" dirty="0"/>
              <a:t>MySQL</a:t>
            </a:r>
            <a:r>
              <a:rPr lang="zh-CN" altLang="en-US" b="0" dirty="0"/>
              <a:t>是一个免费数据库，许多项目都靠它存放信息。</a:t>
            </a:r>
            <a:endParaRPr lang="en-US" altLang="zh-CN"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b="0" dirty="0"/>
              <a:t>还有</a:t>
            </a:r>
            <a:r>
              <a:rPr lang="en-US" altLang="zh-CN" b="0" dirty="0"/>
              <a:t>Maven</a:t>
            </a:r>
            <a:r>
              <a:rPr lang="zh-CN" altLang="en-US" sz="1100" b="0" dirty="0">
                <a:solidFill>
                  <a:schemeClr val="bg1"/>
                </a:solidFill>
                <a:latin typeface="微软雅黑" panose="020B0503020204020204" pitchFamily="34" charset="-122"/>
                <a:ea typeface="微软雅黑" panose="020B0503020204020204" pitchFamily="34" charset="-122"/>
              </a:rPr>
              <a:t>主要用于 </a:t>
            </a:r>
            <a:r>
              <a:rPr lang="en-US" altLang="zh-CN" sz="1100" b="0" dirty="0">
                <a:solidFill>
                  <a:schemeClr val="bg1"/>
                </a:solidFill>
                <a:latin typeface="微软雅黑" panose="020B0503020204020204" pitchFamily="34" charset="-122"/>
                <a:ea typeface="微软雅黑" panose="020B0503020204020204" pitchFamily="34" charset="-122"/>
              </a:rPr>
              <a:t>java </a:t>
            </a:r>
            <a:r>
              <a:rPr lang="zh-CN" altLang="en-US" sz="1100" b="0" dirty="0">
                <a:solidFill>
                  <a:schemeClr val="bg1"/>
                </a:solidFill>
                <a:latin typeface="微软雅黑" panose="020B0503020204020204" pitchFamily="34" charset="-122"/>
                <a:ea typeface="微软雅黑" panose="020B0503020204020204" pitchFamily="34" charset="-122"/>
              </a:rPr>
              <a:t>项目的项目架构与依赖管理，</a:t>
            </a:r>
            <a:r>
              <a:rPr lang="en-US" altLang="zh-CN" sz="1100" b="0" dirty="0">
                <a:solidFill>
                  <a:schemeClr val="bg1"/>
                </a:solidFill>
                <a:latin typeface="等线" panose="02010600030101010101" pitchFamily="2" charset="-122"/>
                <a:ea typeface="等线" panose="02010600030101010101" pitchFamily="2" charset="-122"/>
                <a:cs typeface="Lato Light" panose="020F0502020204030203" pitchFamily="34" charset="0"/>
              </a:rPr>
              <a:t>Tomcat</a:t>
            </a:r>
            <a:r>
              <a:rPr lang="zh-CN" altLang="en-US" sz="1100" b="0" dirty="0">
                <a:solidFill>
                  <a:schemeClr val="bg1"/>
                </a:solidFill>
                <a:latin typeface="等线" panose="02010600030101010101" pitchFamily="2" charset="-122"/>
                <a:ea typeface="等线" panose="02010600030101010101" pitchFamily="2" charset="-122"/>
                <a:cs typeface="Lato Light" panose="020F0502020204030203" pitchFamily="34" charset="0"/>
              </a:rPr>
              <a:t>是服务器上让代码自动运行的容器等等，这些就不细说了。</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CN" altLang="en-US" sz="1100" b="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0461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下面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我来简单说一下后端常用的那些开发工具。</a:t>
            </a:r>
          </a:p>
        </p:txBody>
      </p:sp>
    </p:spTree>
    <p:extLst>
      <p:ext uri="{BB962C8B-B14F-4D97-AF65-F5344CB8AC3E}">
        <p14:creationId xmlns:p14="http://schemas.microsoft.com/office/powerpoint/2010/main" val="4183032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spcBef>
                <a:spcPct val="0"/>
              </a:spcBef>
              <a:buClrTx/>
            </a:pPr>
            <a:r>
              <a:rPr lang="zh-CN" altLang="en-US" dirty="0"/>
              <a:t>对，在实验室里我们就是</a:t>
            </a:r>
            <a:r>
              <a:rPr lang="zh-CN" altLang="en-US" b="0" dirty="0"/>
              <a:t>每天</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、然后项目进行到一定阶段就会复盘、开例会</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a:t>
            </a:r>
            <a:endPar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endParaRPr>
          </a:p>
          <a:p>
            <a:endParaRPr lang="zh-CN" altLang="en-US" dirty="0"/>
          </a:p>
        </p:txBody>
      </p:sp>
    </p:spTree>
    <p:extLst>
      <p:ext uri="{BB962C8B-B14F-4D97-AF65-F5344CB8AC3E}">
        <p14:creationId xmlns:p14="http://schemas.microsoft.com/office/powerpoint/2010/main" val="1193112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spcBef>
                <a:spcPct val="0"/>
              </a:spcBef>
              <a:buClrTx/>
            </a:pPr>
            <a:r>
              <a:rPr lang="zh-CN" altLang="en-US" dirty="0"/>
              <a:t>对，在实验室里我们就是</a:t>
            </a:r>
            <a:r>
              <a:rPr lang="zh-CN" altLang="en-US" b="0" dirty="0"/>
              <a:t>每天</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、然后项目进行到一定阶段就会复盘、开例会</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a:t>
            </a:r>
            <a:endPar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endParaRPr>
          </a:p>
          <a:p>
            <a:endParaRPr lang="zh-CN" altLang="en-US" dirty="0"/>
          </a:p>
        </p:txBody>
      </p:sp>
    </p:spTree>
    <p:extLst>
      <p:ext uri="{BB962C8B-B14F-4D97-AF65-F5344CB8AC3E}">
        <p14:creationId xmlns:p14="http://schemas.microsoft.com/office/powerpoint/2010/main" val="87531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zh-CN" altLang="en-US" dirty="0">
                <a:effectLst/>
                <a:latin typeface="Arial" panose="020B0604020202020204" pitchFamily="34" charset="0"/>
              </a:rPr>
              <a:t>围绕后端能讲的知识有很多很多，今天我们着重来看一下大家最感兴趣的几个问题。</a:t>
            </a:r>
            <a:endParaRPr lang="zh-CN" altLang="en-US" dirty="0">
              <a:effectLst/>
            </a:endParaRPr>
          </a:p>
          <a:p>
            <a:pPr algn="l"/>
            <a:r>
              <a:rPr lang="zh-CN" altLang="en-US" dirty="0">
                <a:effectLst/>
                <a:latin typeface="Arial" panose="020B0604020202020204" pitchFamily="34" charset="0"/>
              </a:rPr>
              <a:t>第一个问题，我们为什么被称为后端？后端名顾思意，是与前端相对的概念。当我们浏览网站、刷手机</a:t>
            </a:r>
            <a:r>
              <a:rPr lang="en-US" altLang="zh-CN" dirty="0">
                <a:effectLst/>
                <a:latin typeface="Arial" panose="020B0604020202020204" pitchFamily="34" charset="0"/>
              </a:rPr>
              <a:t>APP</a:t>
            </a:r>
            <a:r>
              <a:rPr lang="zh-CN" altLang="en-US" dirty="0">
                <a:effectLst/>
                <a:latin typeface="Arial" panose="020B0604020202020204" pitchFamily="34" charset="0"/>
              </a:rPr>
              <a:t>时，我们能在浏览器看到的、点击到的页面部分就是前端，而远在服务器处理我们的操作的部分就是后端。前后端就好比舞台剧的台前幕后，我们是每个网络应用背后那群人。网站每一条数据的增删改查，都是后端程序的力量。</a:t>
            </a:r>
            <a:endParaRPr lang="zh-CN" altLang="en-US" dirty="0">
              <a:effectLst/>
            </a:endParaRPr>
          </a:p>
          <a:p>
            <a:pPr algn="l"/>
            <a:r>
              <a:rPr lang="zh-CN" altLang="en-US" dirty="0">
                <a:effectLst/>
                <a:latin typeface="Arial" panose="020B0604020202020204" pitchFamily="34" charset="0"/>
              </a:rPr>
              <a:t>第二个问题是后端都做些什么。我们的工作是设计处理信息的程序，这些程序将在服务器上持续地接收、处理各种数据，通过前端呈现给用户。</a:t>
            </a:r>
            <a:endParaRPr lang="zh-CN" altLang="en-US" dirty="0">
              <a:effectLst/>
            </a:endParaRPr>
          </a:p>
          <a:p>
            <a:pPr algn="l"/>
            <a:r>
              <a:rPr lang="zh-CN" altLang="en-US" dirty="0">
                <a:effectLst/>
                <a:latin typeface="Arial" panose="020B0604020202020204" pitchFamily="34" charset="0"/>
              </a:rPr>
              <a:t>然后是后端需要什么。我们使用</a:t>
            </a:r>
            <a:r>
              <a:rPr lang="en-US" altLang="zh-CN" dirty="0">
                <a:effectLst/>
                <a:latin typeface="Arial" panose="020B0604020202020204" pitchFamily="34" charset="0"/>
              </a:rPr>
              <a:t>Java</a:t>
            </a:r>
            <a:r>
              <a:rPr lang="zh-CN" altLang="en-US" dirty="0">
                <a:effectLst/>
                <a:latin typeface="Arial" panose="020B0604020202020204" pitchFamily="34" charset="0"/>
              </a:rPr>
              <a:t>语言和当前应用最广泛的</a:t>
            </a:r>
            <a:r>
              <a:rPr lang="en-US" altLang="zh-CN" dirty="0">
                <a:effectLst/>
                <a:latin typeface="Arial" panose="020B0604020202020204" pitchFamily="34" charset="0"/>
              </a:rPr>
              <a:t>MVC</a:t>
            </a:r>
            <a:r>
              <a:rPr lang="zh-CN" altLang="en-US" dirty="0">
                <a:effectLst/>
                <a:latin typeface="Arial" panose="020B0604020202020204" pitchFamily="34" charset="0"/>
              </a:rPr>
              <a:t>模式。当然，一个层次化的软件也离不开各种框架，我们采用</a:t>
            </a:r>
            <a:r>
              <a:rPr lang="en-US" altLang="zh-CN" dirty="0">
                <a:effectLst/>
                <a:latin typeface="Arial" panose="020B0604020202020204" pitchFamily="34" charset="0"/>
              </a:rPr>
              <a:t>Spring</a:t>
            </a:r>
            <a:r>
              <a:rPr lang="zh-CN" altLang="en-US" dirty="0">
                <a:effectLst/>
                <a:latin typeface="Arial" panose="020B0604020202020204" pitchFamily="34" charset="0"/>
              </a:rPr>
              <a:t>框架与各种</a:t>
            </a:r>
            <a:r>
              <a:rPr lang="en-US" altLang="zh-CN" dirty="0">
                <a:effectLst/>
                <a:latin typeface="Arial" panose="020B0604020202020204" pitchFamily="34" charset="0"/>
              </a:rPr>
              <a:t>ORM</a:t>
            </a:r>
            <a:r>
              <a:rPr lang="zh-CN" altLang="en-US" dirty="0">
                <a:effectLst/>
                <a:latin typeface="Arial" panose="020B0604020202020204" pitchFamily="34" charset="0"/>
              </a:rPr>
              <a:t>，以及像</a:t>
            </a:r>
            <a:r>
              <a:rPr lang="en-US" altLang="zh-CN" dirty="0">
                <a:effectLst/>
                <a:latin typeface="Arial" panose="020B0604020202020204" pitchFamily="34" charset="0"/>
              </a:rPr>
              <a:t>MySQL\Redis</a:t>
            </a:r>
            <a:r>
              <a:rPr lang="zh-CN" altLang="en-US" dirty="0">
                <a:effectLst/>
                <a:latin typeface="Arial" panose="020B0604020202020204" pitchFamily="34" charset="0"/>
              </a:rPr>
              <a:t>这样的数据库。当然，最重要的，还要有一种持之以恒积极学习新知识的心态。</a:t>
            </a:r>
            <a:endParaRPr lang="zh-CN" altLang="en-US" dirty="0">
              <a:effectLst/>
            </a:endParaRPr>
          </a:p>
          <a:p>
            <a:pPr algn="l"/>
            <a:r>
              <a:rPr lang="zh-CN" altLang="en-US" dirty="0">
                <a:effectLst/>
                <a:latin typeface="Arial" panose="020B0604020202020204" pitchFamily="34" charset="0"/>
              </a:rPr>
              <a:t>至于为什么选择后端，每个人有属于自己的理由，比如后端广阔的就业前景，比如在实验室能够积累下丰厚的工程经验充实自己的简历，又或者单纯喜欢数据处理中的逻辑美</a:t>
            </a:r>
            <a:r>
              <a:rPr lang="en-US" altLang="zh-CN" dirty="0">
                <a:effectLst/>
                <a:latin typeface="Arial" panose="020B0604020202020204" pitchFamily="34" charset="0"/>
              </a:rPr>
              <a:t>……</a:t>
            </a:r>
            <a:r>
              <a:rPr lang="zh-CN" altLang="en-US" dirty="0">
                <a:effectLst/>
                <a:latin typeface="Arial" panose="020B0604020202020204" pitchFamily="34" charset="0"/>
              </a:rPr>
              <a:t>选择后端的理由有很多。但我相信只要你来到后端，就一定能体会到后端专属于自己的别样魅力。</a:t>
            </a:r>
            <a:endParaRPr lang="zh-CN" altLang="en-US" dirty="0">
              <a:effectLst/>
            </a:endParaRPr>
          </a:p>
        </p:txBody>
      </p:sp>
    </p:spTree>
    <p:extLst>
      <p:ext uri="{BB962C8B-B14F-4D97-AF65-F5344CB8AC3E}">
        <p14:creationId xmlns:p14="http://schemas.microsoft.com/office/powerpoint/2010/main" val="483603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spcBef>
                <a:spcPct val="0"/>
              </a:spcBef>
              <a:buClrTx/>
            </a:pPr>
            <a:r>
              <a:rPr lang="zh-CN" altLang="en-US" dirty="0"/>
              <a:t>对，在实验室里我们就是</a:t>
            </a:r>
            <a:r>
              <a:rPr lang="zh-CN" altLang="en-US" b="0" dirty="0"/>
              <a:t>每天</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rPr>
              <a:t>、然后项目进行到一定阶段就会复盘、开例会</a:t>
            </a:r>
            <a:r>
              <a:rPr lang="en-US" altLang="zh-CN" sz="1100" b="0" kern="1200" dirty="0">
                <a:solidFill>
                  <a:prstClr val="white"/>
                </a:solidFill>
                <a:latin typeface="方正粗黑宋简体" panose="02000000000000000000" pitchFamily="2" charset="-122"/>
                <a:ea typeface="方正粗黑宋简体" panose="02000000000000000000" pitchFamily="2" charset="-122"/>
                <a:cs typeface="+mn-cs"/>
              </a:rPr>
              <a:t>…</a:t>
            </a:r>
            <a:endParaRPr lang="zh-CN" altLang="en-US" sz="1100" b="0" kern="1200" dirty="0">
              <a:solidFill>
                <a:prstClr val="white"/>
              </a:solidFill>
              <a:latin typeface="方正粗黑宋简体" panose="02000000000000000000" pitchFamily="2" charset="-122"/>
              <a:ea typeface="方正粗黑宋简体" panose="02000000000000000000" pitchFamily="2" charset="-122"/>
              <a:cs typeface="+mn-cs"/>
            </a:endParaRPr>
          </a:p>
          <a:p>
            <a:endParaRPr lang="zh-CN" altLang="en-US" dirty="0"/>
          </a:p>
        </p:txBody>
      </p:sp>
    </p:spTree>
    <p:extLst>
      <p:ext uri="{BB962C8B-B14F-4D97-AF65-F5344CB8AC3E}">
        <p14:creationId xmlns:p14="http://schemas.microsoft.com/office/powerpoint/2010/main" val="2144677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endParaRPr lang="zh-CN" altLang="en-US" dirty="0"/>
          </a:p>
        </p:txBody>
      </p:sp>
    </p:spTree>
    <p:extLst>
      <p:ext uri="{BB962C8B-B14F-4D97-AF65-F5344CB8AC3E}">
        <p14:creationId xmlns:p14="http://schemas.microsoft.com/office/powerpoint/2010/main" val="2045421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3ef1a87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3ef1a87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最后，关于纳新。</a:t>
            </a:r>
            <a:endParaRPr lang="en-US" altLang="zh-CN" dirty="0"/>
          </a:p>
          <a:p>
            <a:pPr marL="0" lvl="0" indent="0" algn="l" rtl="0">
              <a:spcBef>
                <a:spcPts val="0"/>
              </a:spcBef>
              <a:spcAft>
                <a:spcPts val="0"/>
              </a:spcAft>
              <a:buNone/>
            </a:pPr>
            <a:r>
              <a:rPr lang="zh-CN" altLang="en-US" dirty="0"/>
              <a:t>我们会在寒假给报名后端的同学发放相关的学习资料，并布置每周的学习安排和作业。</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一共分为三次小作业和一次大作业。我们每次都会限定一个时间让大家学习和做作业，提交时除了需要提交工程代码外，还需要你写一写自己这一周的收获，以周报的形式和代码一起发到实验室邮箱里。如果你有什么疑惑可以一起写进去，我们在检查过作业之后提出一些针对性的建议和解答。</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最后实验室会根据每次作业的完成情况确定那些同学进入开学后的面试。</a:t>
            </a:r>
            <a:endParaRPr lang="en-US" altLang="zh-CN" dirty="0"/>
          </a:p>
          <a:p>
            <a:pPr marL="0" lvl="0" indent="0" algn="l" rtl="0">
              <a:spcBef>
                <a:spcPts val="0"/>
              </a:spcBef>
              <a:spcAft>
                <a:spcPts val="0"/>
              </a:spcAft>
              <a:buNone/>
            </a:pPr>
            <a:r>
              <a:rPr lang="zh-CN" altLang="en-US" dirty="0"/>
              <a:t>大概开学一个月以内我们就会组织名单上的同学来实验室面试，主要会问一些你对后端基础知识的掌握和工程相关的问题，只要认真准备了每次作业并以积极的心态了相关技术，这个面试应该是不难的。</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总结一下，刚才我们大致了解了后端的概念，并以登陆为例子梳理了网络应用从用户点击到增删改查其中的过程，然后我们看了一些源代码和实验室成果，最后简单介绍了后端开发常用的工具和纳新的流程。</a:t>
            </a:r>
            <a:endParaRPr lang="en-US" altLang="zh-C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t>虽然我只介绍了增删改查的基本操作，不过真实的后端远不止于这些浅显的应用，我们有并发、多线程、分布式等等的高深技术，它们都有各自的应用场景并在工程中发挥着巨大的作用。如果你想要继续深入了解这些知识，那么来威软就对了。后端的魅力等你来发掘！</a:t>
            </a:r>
            <a:endParaRPr lang="en-US" altLang="zh-C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我的分享到此结束，谢谢大家。</a:t>
            </a:r>
            <a:endParaRPr lang="en-US" altLang="zh-CN" sz="11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145598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a502770d29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a502770d29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我的分享到此结束。</a:t>
            </a:r>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下面我们将从一个具体案例了解后端技术。</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58750" indent="0" algn="just">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问一下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级的同学，这学期你们肯定抢过课</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吧，你们觉得抢到自己想要的课难吗？（回答：难）没关系，这么难的抢课你们还要</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继续抢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。（笑声）</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58750" indent="0" algn="jus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下面咱们就来说一下当我们想要抢一门课时，在教务系统的服务器上到底发生了什么。</a:t>
            </a:r>
          </a:p>
        </p:txBody>
      </p:sp>
    </p:spTree>
    <p:extLst>
      <p:ext uri="{BB962C8B-B14F-4D97-AF65-F5344CB8AC3E}">
        <p14:creationId xmlns:p14="http://schemas.microsoft.com/office/powerpoint/2010/main" val="3343834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左边是咱们学校的选课系统</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这个页面是由前端来完成的</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但是其中的数据的获取和实际业务逻辑是由后端来完成的。</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比如：当大家输入学号和密码后，点击确认按钮，前端就会通过调用接口的形式，将我们的信息发送给服务器，服务器对信息进行处理（如判断学号和密码是否匹配），最后将结果返回给前端，前端再对结果进行展示。</a:t>
            </a:r>
          </a:p>
          <a:p>
            <a:pPr marL="158750" indent="0">
              <a:buNone/>
            </a:pPr>
            <a:endParaRPr lang="en-US" altLang="zh-CN" dirty="0"/>
          </a:p>
          <a:p>
            <a:pPr marL="158750" indent="0">
              <a:buNone/>
            </a:pPr>
            <a:r>
              <a:rPr lang="zh-CN" altLang="en-US" dirty="0"/>
              <a:t>这就是后端的基本业务之一：接受前端数据。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B0A276-3F98-4D09-8010-0AC44C7AC5F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50348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685800" rtl="0" eaLnBrk="1" fontAlgn="auto" latinLnBrk="0" hangingPunct="1">
              <a:lnSpc>
                <a:spcPct val="100000"/>
              </a:lnSpc>
              <a:spcBef>
                <a:spcPts val="0"/>
              </a:spcBef>
              <a:spcAft>
                <a:spcPts val="0"/>
              </a:spcAft>
              <a:buClrTx/>
              <a:buSzPts val="1100"/>
              <a:buFont typeface="Arial"/>
              <a:buNone/>
              <a:tabLst/>
              <a:defRPr/>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后端基本操作之二就是增删改查</a:t>
            </a:r>
          </a:p>
          <a:p>
            <a:pPr marL="158750" indent="0" defTabSz="685800">
              <a:buClrTx/>
              <a:buNone/>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用户各种各样的操作，通常归结为增删查改这四种</a:t>
            </a:r>
          </a:p>
          <a:p>
            <a:pPr defTabSz="685800">
              <a:buClrTx/>
            </a:pPr>
            <a:endParaRPr lang="zh-CN" altLang="en-US"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如在选课系统中，我们新选择一门课程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增</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、删除一门选择的课程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删</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、教务处修改某一门课程的学分、学时、课程号</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改</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、选定课程的展示</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查</a:t>
            </a:r>
            <a:r>
              <a:rPr lang="en-US" altLang="zh-CN" sz="1100" kern="1200" dirty="0">
                <a:solidFill>
                  <a:prstClr val="white"/>
                </a:solidFill>
                <a:latin typeface="微软雅黑" panose="020B0503020204020204" pitchFamily="34" charset="-122"/>
                <a:ea typeface="微软雅黑" panose="020B0503020204020204" pitchFamily="34" charset="-122"/>
                <a:cs typeface="+mn-cs"/>
              </a:rPr>
              <a:t>) </a:t>
            </a: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而以上涉及的种种信息，显然不可能存放在我们自己的电脑中</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客户机</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，而是存放在服务器上的数据库内。</a:t>
            </a:r>
          </a:p>
          <a:p>
            <a:pPr defTabSz="685800">
              <a:buClrTx/>
            </a:pPr>
            <a:endParaRPr lang="zh-CN" altLang="en-US"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后端所需要做的，就是根据具体的需求，对数据库进行相应的增删改查操作最终将结果返回给前端，前端再将结果反馈给用户。</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52286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defTabSz="685800">
              <a:buClrTx/>
              <a:buNone/>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刚才我们提到数据库，现在来讲讲数据库是个什么吧：</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系统想要给用户提供服务，最重要的就是对各种各样的数据进行持久化存储。</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数据库在存储大量数据的同时，可以对数据进行方便、快速的管理（增删改查）。在项目中，通常使用的是关系型数据库，如</a:t>
            </a:r>
            <a:r>
              <a:rPr lang="en-US" altLang="zh-CN" sz="1100" kern="1200" dirty="0" err="1">
                <a:solidFill>
                  <a:prstClr val="white"/>
                </a:solidFill>
                <a:latin typeface="微软雅黑" panose="020B0503020204020204" pitchFamily="34" charset="-122"/>
                <a:ea typeface="微软雅黑" panose="020B0503020204020204" pitchFamily="34" charset="-122"/>
                <a:cs typeface="+mn-cs"/>
              </a:rPr>
              <a:t>SqlServer</a:t>
            </a:r>
            <a:r>
              <a:rPr lang="zh-CN" altLang="en-US" sz="1100" kern="1200" dirty="0">
                <a:solidFill>
                  <a:prstClr val="white"/>
                </a:solidFill>
                <a:latin typeface="微软雅黑" panose="020B0503020204020204" pitchFamily="34" charset="-122"/>
                <a:ea typeface="微软雅黑" panose="020B0503020204020204" pitchFamily="34" charset="-122"/>
                <a:cs typeface="+mn-cs"/>
              </a:rPr>
              <a:t>、 </a:t>
            </a:r>
            <a:r>
              <a:rPr lang="en-US" altLang="zh-CN" sz="1100" kern="1200" dirty="0" err="1">
                <a:solidFill>
                  <a:prstClr val="white"/>
                </a:solidFill>
                <a:latin typeface="微软雅黑" panose="020B0503020204020204" pitchFamily="34" charset="-122"/>
                <a:ea typeface="微软雅黑" panose="020B0503020204020204" pitchFamily="34" charset="-122"/>
                <a:cs typeface="+mn-cs"/>
              </a:rPr>
              <a:t>MySql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a:t>
            </a:r>
            <a:r>
              <a:rPr lang="en-US" altLang="zh-CN" sz="1100" kern="1200" dirty="0">
                <a:solidFill>
                  <a:prstClr val="white"/>
                </a:solidFill>
                <a:latin typeface="微软雅黑" panose="020B0503020204020204" pitchFamily="34" charset="-122"/>
                <a:ea typeface="微软雅黑" panose="020B0503020204020204" pitchFamily="34" charset="-122"/>
                <a:cs typeface="+mn-cs"/>
              </a:rPr>
              <a:t>Oracle</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等。虽然这些关系型数据库可能具有各自的特点，但是它们都遵循</a:t>
            </a:r>
            <a:r>
              <a:rPr lang="en-US" altLang="zh-CN" sz="1100" kern="1200" dirty="0">
                <a:solidFill>
                  <a:prstClr val="white"/>
                </a:solidFill>
                <a:latin typeface="微软雅黑" panose="020B0503020204020204" pitchFamily="34" charset="-122"/>
                <a:ea typeface="微软雅黑" panose="020B0503020204020204" pitchFamily="34" charset="-122"/>
                <a:cs typeface="+mn-cs"/>
              </a:rPr>
              <a:t>SQL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（结构化查询语言，</a:t>
            </a:r>
            <a:r>
              <a:rPr lang="en-US" altLang="zh-CN" sz="1100" kern="1200" dirty="0">
                <a:solidFill>
                  <a:prstClr val="white"/>
                </a:solidFill>
                <a:latin typeface="微软雅黑" panose="020B0503020204020204" pitchFamily="34" charset="-122"/>
                <a:ea typeface="微软雅黑" panose="020B0503020204020204" pitchFamily="34" charset="-122"/>
                <a:cs typeface="+mn-cs"/>
              </a:rPr>
              <a:t>Structured Query Language</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）标准。我们可以方便的对其中的数据进行操作。</a:t>
            </a:r>
          </a:p>
          <a:p>
            <a:pPr defTabSz="685800">
              <a:buClrTx/>
            </a:pP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后端只需要通过一些方法完成数据库中的表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查询结果与</a:t>
            </a:r>
            <a:r>
              <a:rPr lang="en-US" altLang="zh-CN" sz="1100" kern="1200" dirty="0">
                <a:solidFill>
                  <a:prstClr val="white"/>
                </a:solidFill>
                <a:latin typeface="微软雅黑" panose="020B0503020204020204" pitchFamily="34" charset="-122"/>
                <a:ea typeface="微软雅黑" panose="020B0503020204020204" pitchFamily="34" charset="-122"/>
                <a:cs typeface="+mn-cs"/>
              </a:rPr>
              <a:t>Java</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语言中的对象之间的映射</a:t>
            </a:r>
            <a:r>
              <a:rPr lang="en-US" altLang="zh-CN" sz="1100" kern="1200" dirty="0">
                <a:solidFill>
                  <a:prstClr val="white"/>
                </a:solidFill>
                <a:latin typeface="微软雅黑" panose="020B0503020204020204" pitchFamily="34" charset="-122"/>
                <a:ea typeface="微软雅黑" panose="020B0503020204020204" pitchFamily="34" charset="-122"/>
                <a:cs typeface="+mn-cs"/>
              </a:rPr>
              <a:t>(ORM)</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，既可以实现数据在程序与数据库之间的传递</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marL="158750" indent="0">
              <a:buNone/>
            </a:pPr>
            <a:endParaRPr lang="zh-CN" altLang="en-US" dirty="0"/>
          </a:p>
        </p:txBody>
      </p:sp>
    </p:spTree>
    <p:extLst>
      <p:ext uri="{BB962C8B-B14F-4D97-AF65-F5344CB8AC3E}">
        <p14:creationId xmlns:p14="http://schemas.microsoft.com/office/powerpoint/2010/main" val="337768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zh-CN" altLang="en-US" dirty="0"/>
              <a:t>其实，每台计算机都可以有一个甚至多个数据库。</a:t>
            </a:r>
            <a:endParaRPr lang="en-US" altLang="zh-CN" dirty="0"/>
          </a:p>
          <a:p>
            <a:pPr marL="158750" indent="0">
              <a:buNone/>
            </a:pPr>
            <a:r>
              <a:rPr lang="zh-CN" altLang="en-US" dirty="0"/>
              <a:t>拿我的电脑做个例子，只要去</a:t>
            </a:r>
            <a:r>
              <a:rPr lang="en-US" altLang="zh-CN" dirty="0" err="1"/>
              <a:t>mysql</a:t>
            </a:r>
            <a:r>
              <a:rPr lang="zh-CN" altLang="en-US" dirty="0"/>
              <a:t>官网下载安装包，安装之后，就在自己的电脑上安装了</a:t>
            </a:r>
            <a:r>
              <a:rPr lang="en-US" altLang="zh-CN" dirty="0" err="1"/>
              <a:t>mysql</a:t>
            </a:r>
            <a:r>
              <a:rPr lang="zh-CN" altLang="en-US" dirty="0"/>
              <a:t>数据库。</a:t>
            </a:r>
            <a:endParaRPr lang="en-US" altLang="zh-CN" dirty="0"/>
          </a:p>
          <a:p>
            <a:pPr marL="158750" indent="0">
              <a:buNone/>
            </a:pPr>
            <a:r>
              <a:rPr lang="zh-CN" altLang="en-US" dirty="0"/>
              <a:t>在命令行里面就可以登陆数据库。</a:t>
            </a:r>
            <a:endParaRPr lang="en-US" altLang="zh-CN" dirty="0"/>
          </a:p>
          <a:p>
            <a:pPr marL="158750" indent="0">
              <a:buNone/>
            </a:pPr>
            <a:r>
              <a:rPr lang="zh-CN" altLang="en-US" dirty="0"/>
              <a:t>数据库的</a:t>
            </a:r>
            <a:r>
              <a:rPr lang="en-US" altLang="zh-CN" dirty="0"/>
              <a:t>CRUD</a:t>
            </a:r>
            <a:r>
              <a:rPr lang="zh-CN" altLang="en-US" dirty="0"/>
              <a:t>权限是很高的权限。例如，如果你可以查询腾讯</a:t>
            </a:r>
            <a:r>
              <a:rPr lang="en-US" altLang="zh-CN" dirty="0"/>
              <a:t>QQ</a:t>
            </a:r>
            <a:r>
              <a:rPr lang="zh-CN" altLang="en-US" dirty="0"/>
              <a:t>数据库，近似等于你可以知道所有</a:t>
            </a:r>
            <a:r>
              <a:rPr lang="en-US" altLang="zh-CN" dirty="0"/>
              <a:t>QQ</a:t>
            </a:r>
            <a:r>
              <a:rPr lang="zh-CN" altLang="en-US" dirty="0"/>
              <a:t>号的详细信息，包括账号，密码等等。而我们后端就拥有这种权限，前端是不具有数据库访问权限的。</a:t>
            </a:r>
          </a:p>
        </p:txBody>
      </p:sp>
    </p:spTree>
    <p:extLst>
      <p:ext uri="{BB962C8B-B14F-4D97-AF65-F5344CB8AC3E}">
        <p14:creationId xmlns:p14="http://schemas.microsoft.com/office/powerpoint/2010/main" val="3340431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502770d29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502770d29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刚才我们谈到前后端的交互、增删改查的业务逻辑和数据库，这些都是在不同层次上孤立的概念，要把这些属于不同层次的技术联系起来，就要用到后端应用最广的架构</a:t>
            </a:r>
            <a:r>
              <a:rPr lang="en-US" altLang="zh-CN" dirty="0"/>
              <a:t>——MVC</a:t>
            </a:r>
            <a:r>
              <a:rPr lang="zh-CN" altLang="en-US" dirty="0"/>
              <a:t>模式。</a:t>
            </a:r>
            <a:endParaRPr lang="en-US" altLang="zh-CN" dirty="0"/>
          </a:p>
          <a:p>
            <a:pPr defTabSz="685800">
              <a:buClrTx/>
            </a:pPr>
            <a:r>
              <a:rPr lang="en-US" altLang="zh-CN" sz="1100" kern="1200" dirty="0">
                <a:solidFill>
                  <a:prstClr val="white"/>
                </a:solidFill>
                <a:latin typeface="微软雅黑" panose="020B0503020204020204" pitchFamily="34" charset="-122"/>
                <a:ea typeface="微软雅黑" panose="020B0503020204020204" pitchFamily="34" charset="-122"/>
                <a:cs typeface="+mn-cs"/>
              </a:rPr>
              <a:t>MVC </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是模型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视图</a:t>
            </a:r>
            <a:r>
              <a:rPr lang="en-US" altLang="zh-CN" sz="1100" kern="1200" dirty="0">
                <a:solidFill>
                  <a:prstClr val="white"/>
                </a:solidFill>
                <a:latin typeface="微软雅黑" panose="020B0503020204020204" pitchFamily="34" charset="-122"/>
                <a:ea typeface="微软雅黑" panose="020B0503020204020204" pitchFamily="34" charset="-122"/>
                <a:cs typeface="+mn-cs"/>
              </a:rPr>
              <a:t>-</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控制器三个单词的首字母缩写。这种模式用于应用程序的分层开发，也是目前后端开发应用最广的模式。</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1100" kern="1200" dirty="0">
                <a:solidFill>
                  <a:prstClr val="white"/>
                </a:solidFill>
                <a:latin typeface="微软雅黑" panose="020B0503020204020204" pitchFamily="34" charset="-122"/>
                <a:ea typeface="微软雅黑" panose="020B0503020204020204" pitchFamily="34" charset="-122"/>
                <a:cs typeface="+mn-cs"/>
              </a:rPr>
              <a:t>它把软件分为三个层次：视图</a:t>
            </a:r>
            <a:r>
              <a:rPr lang="en-US" altLang="zh-CN" sz="1100" kern="1200" dirty="0">
                <a:solidFill>
                  <a:prstClr val="white"/>
                </a:solidFill>
                <a:latin typeface="微软雅黑" panose="020B0503020204020204" pitchFamily="34" charset="-122"/>
                <a:ea typeface="微软雅黑" panose="020B0503020204020204" pitchFamily="34" charset="-122"/>
                <a:cs typeface="+mn-cs"/>
              </a:rPr>
              <a:t>(VIEW)</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，控制器</a:t>
            </a:r>
            <a:r>
              <a:rPr lang="en-US" altLang="zh-CN" sz="1100" kern="1200" dirty="0">
                <a:solidFill>
                  <a:prstClr val="white"/>
                </a:solidFill>
                <a:latin typeface="微软雅黑" panose="020B0503020204020204" pitchFamily="34" charset="-122"/>
                <a:ea typeface="微软雅黑" panose="020B0503020204020204" pitchFamily="34" charset="-122"/>
                <a:cs typeface="+mn-cs"/>
              </a:rPr>
              <a:t>(CONTROLLER)</a:t>
            </a:r>
            <a:r>
              <a:rPr lang="zh-CN" altLang="en-US" sz="1100" kern="1200" dirty="0">
                <a:solidFill>
                  <a:prstClr val="white"/>
                </a:solidFill>
                <a:latin typeface="微软雅黑" panose="020B0503020204020204" pitchFamily="34" charset="-122"/>
                <a:ea typeface="微软雅黑" panose="020B0503020204020204" pitchFamily="34" charset="-122"/>
                <a:cs typeface="+mn-cs"/>
              </a:rPr>
              <a:t>，业务模型</a:t>
            </a:r>
            <a:r>
              <a:rPr lang="en-US" altLang="zh-CN" sz="1100" kern="1200" dirty="0">
                <a:solidFill>
                  <a:prstClr val="white"/>
                </a:solidFill>
                <a:latin typeface="微软雅黑" panose="020B0503020204020204" pitchFamily="34" charset="-122"/>
                <a:ea typeface="微软雅黑" panose="020B0503020204020204" pitchFamily="34" charset="-122"/>
                <a:cs typeface="+mn-cs"/>
              </a:rPr>
              <a:t>(MODEL)</a:t>
            </a:r>
            <a:r>
              <a:rPr lang="zh-CN" altLang="en-US" sz="1100" kern="1200" dirty="0">
                <a:solidFill>
                  <a:prstClr val="white"/>
                </a:solidFill>
                <a:latin typeface="微软雅黑" panose="020B0503020204020204" pitchFamily="34" charset="-122"/>
                <a:ea typeface="微软雅黑" panose="020B0503020204020204" pitchFamily="34" charset="-122"/>
                <a:cs typeface="+mn-cs"/>
              </a:rPr>
              <a:t>。数据经由这三者在数据库与用户界面间传输交互。</a:t>
            </a:r>
            <a:endParaRPr lang="en-US" altLang="zh-CN" sz="1100" kern="1200" dirty="0">
              <a:solidFill>
                <a:prstClr val="white"/>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845492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85825" y="1351478"/>
            <a:ext cx="5772300" cy="20025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7200"/>
              <a:buNone/>
              <a:defRPr sz="7400">
                <a:latin typeface="Teko Light"/>
                <a:ea typeface="Teko Light"/>
                <a:cs typeface="Teko Light"/>
                <a:sym typeface="Teko Light"/>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1685850" y="3157632"/>
            <a:ext cx="5772300" cy="56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None/>
              <a:defRPr sz="2200">
                <a:solidFill>
                  <a:srgbClr val="00C3FF"/>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12_2">
    <p:bg>
      <p:bgPr>
        <a:blipFill>
          <a:blip r:embed="rId2">
            <a:alphaModFix/>
          </a:blip>
          <a:stretch>
            <a:fillRect/>
          </a:stretch>
        </a:blip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CUSTOM_12_3">
    <p:bg>
      <p:bgPr>
        <a:blipFill>
          <a:blip r:embed="rId2">
            <a:alphaModFix/>
          </a:blip>
          <a:stretch>
            <a:fillRect/>
          </a:stretch>
        </a:blip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3_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5"/>
          <p:cNvSpPr txBox="1">
            <a:spLocks noGrp="1"/>
          </p:cNvSpPr>
          <p:nvPr>
            <p:ph type="title"/>
          </p:nvPr>
        </p:nvSpPr>
        <p:spPr>
          <a:xfrm>
            <a:off x="718750" y="365160"/>
            <a:ext cx="770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25"/>
          <p:cNvSpPr txBox="1">
            <a:spLocks noGrp="1"/>
          </p:cNvSpPr>
          <p:nvPr>
            <p:ph type="subTitle" idx="1"/>
          </p:nvPr>
        </p:nvSpPr>
        <p:spPr>
          <a:xfrm>
            <a:off x="2357618" y="1325150"/>
            <a:ext cx="2253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0" name="Google Shape;100;p25"/>
          <p:cNvSpPr txBox="1">
            <a:spLocks noGrp="1"/>
          </p:cNvSpPr>
          <p:nvPr>
            <p:ph type="subTitle" idx="2"/>
          </p:nvPr>
        </p:nvSpPr>
        <p:spPr>
          <a:xfrm>
            <a:off x="2356950" y="1637764"/>
            <a:ext cx="2253900" cy="569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25"/>
          <p:cNvSpPr txBox="1">
            <a:spLocks noGrp="1"/>
          </p:cNvSpPr>
          <p:nvPr>
            <p:ph type="title" idx="3" hasCustomPrompt="1"/>
          </p:nvPr>
        </p:nvSpPr>
        <p:spPr>
          <a:xfrm>
            <a:off x="1591728" y="1639847"/>
            <a:ext cx="632700" cy="4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2" name="Google Shape;102;p25"/>
          <p:cNvSpPr txBox="1">
            <a:spLocks noGrp="1"/>
          </p:cNvSpPr>
          <p:nvPr>
            <p:ph type="subTitle" idx="4"/>
          </p:nvPr>
        </p:nvSpPr>
        <p:spPr>
          <a:xfrm>
            <a:off x="2359977" y="2414347"/>
            <a:ext cx="22596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3" name="Google Shape;103;p25"/>
          <p:cNvSpPr txBox="1">
            <a:spLocks noGrp="1"/>
          </p:cNvSpPr>
          <p:nvPr>
            <p:ph type="subTitle" idx="5"/>
          </p:nvPr>
        </p:nvSpPr>
        <p:spPr>
          <a:xfrm>
            <a:off x="2355775" y="2729037"/>
            <a:ext cx="2257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4" name="Google Shape;104;p25"/>
          <p:cNvSpPr txBox="1">
            <a:spLocks noGrp="1"/>
          </p:cNvSpPr>
          <p:nvPr>
            <p:ph type="title" idx="6" hasCustomPrompt="1"/>
          </p:nvPr>
        </p:nvSpPr>
        <p:spPr>
          <a:xfrm>
            <a:off x="1592641" y="2748283"/>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5" name="Google Shape;105;p25"/>
          <p:cNvSpPr txBox="1">
            <a:spLocks noGrp="1"/>
          </p:cNvSpPr>
          <p:nvPr>
            <p:ph type="subTitle" idx="7"/>
          </p:nvPr>
        </p:nvSpPr>
        <p:spPr>
          <a:xfrm>
            <a:off x="2361323" y="3503072"/>
            <a:ext cx="22539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6" name="Google Shape;106;p25"/>
          <p:cNvSpPr txBox="1">
            <a:spLocks noGrp="1"/>
          </p:cNvSpPr>
          <p:nvPr>
            <p:ph type="subTitle" idx="8"/>
          </p:nvPr>
        </p:nvSpPr>
        <p:spPr>
          <a:xfrm>
            <a:off x="2355775" y="3817123"/>
            <a:ext cx="2257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7" name="Google Shape;107;p25"/>
          <p:cNvSpPr txBox="1">
            <a:spLocks noGrp="1"/>
          </p:cNvSpPr>
          <p:nvPr>
            <p:ph type="title" idx="9" hasCustomPrompt="1"/>
          </p:nvPr>
        </p:nvSpPr>
        <p:spPr>
          <a:xfrm>
            <a:off x="1592641" y="3812099"/>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8" name="Google Shape;108;p25"/>
          <p:cNvSpPr txBox="1">
            <a:spLocks noGrp="1"/>
          </p:cNvSpPr>
          <p:nvPr>
            <p:ph type="subTitle" idx="13"/>
          </p:nvPr>
        </p:nvSpPr>
        <p:spPr>
          <a:xfrm>
            <a:off x="5596823" y="1326950"/>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9" name="Google Shape;109;p25"/>
          <p:cNvSpPr txBox="1">
            <a:spLocks noGrp="1"/>
          </p:cNvSpPr>
          <p:nvPr>
            <p:ph type="subTitle" idx="14"/>
          </p:nvPr>
        </p:nvSpPr>
        <p:spPr>
          <a:xfrm>
            <a:off x="5591275" y="1636114"/>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0" name="Google Shape;110;p25"/>
          <p:cNvSpPr txBox="1">
            <a:spLocks noGrp="1"/>
          </p:cNvSpPr>
          <p:nvPr>
            <p:ph type="title" idx="15" hasCustomPrompt="1"/>
          </p:nvPr>
        </p:nvSpPr>
        <p:spPr>
          <a:xfrm>
            <a:off x="4847758" y="1640747"/>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1" name="Google Shape;111;p25"/>
          <p:cNvSpPr txBox="1">
            <a:spLocks noGrp="1"/>
          </p:cNvSpPr>
          <p:nvPr>
            <p:ph type="subTitle" idx="16"/>
          </p:nvPr>
        </p:nvSpPr>
        <p:spPr>
          <a:xfrm>
            <a:off x="5596823" y="2414347"/>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12" name="Google Shape;112;p25"/>
          <p:cNvSpPr txBox="1">
            <a:spLocks noGrp="1"/>
          </p:cNvSpPr>
          <p:nvPr>
            <p:ph type="subTitle" idx="17"/>
          </p:nvPr>
        </p:nvSpPr>
        <p:spPr>
          <a:xfrm>
            <a:off x="5591278" y="2729037"/>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3" name="Google Shape;113;p25"/>
          <p:cNvSpPr txBox="1">
            <a:spLocks noGrp="1"/>
          </p:cNvSpPr>
          <p:nvPr>
            <p:ph type="title" idx="18" hasCustomPrompt="1"/>
          </p:nvPr>
        </p:nvSpPr>
        <p:spPr>
          <a:xfrm>
            <a:off x="4847758" y="2748283"/>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4" name="Google Shape;114;p25"/>
          <p:cNvSpPr txBox="1">
            <a:spLocks noGrp="1"/>
          </p:cNvSpPr>
          <p:nvPr>
            <p:ph type="subTitle" idx="19"/>
          </p:nvPr>
        </p:nvSpPr>
        <p:spPr>
          <a:xfrm>
            <a:off x="5596823" y="3503072"/>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15" name="Google Shape;115;p25"/>
          <p:cNvSpPr txBox="1">
            <a:spLocks noGrp="1"/>
          </p:cNvSpPr>
          <p:nvPr>
            <p:ph type="subTitle" idx="20"/>
          </p:nvPr>
        </p:nvSpPr>
        <p:spPr>
          <a:xfrm>
            <a:off x="5591278" y="3817123"/>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6" name="Google Shape;116;p25"/>
          <p:cNvSpPr txBox="1">
            <a:spLocks noGrp="1"/>
          </p:cNvSpPr>
          <p:nvPr>
            <p:ph type="title" idx="21" hasCustomPrompt="1"/>
          </p:nvPr>
        </p:nvSpPr>
        <p:spPr>
          <a:xfrm>
            <a:off x="4847758" y="3812099"/>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4AE08-995A-41EC-8DD9-CB98F7D1C3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EFF8CC8-A7CA-449E-AC4B-2B01CE3436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5489E3-EDE8-4203-A2F2-BBF48B89D62F}"/>
              </a:ext>
            </a:extLst>
          </p:cNvPr>
          <p:cNvSpPr>
            <a:spLocks noGrp="1"/>
          </p:cNvSpPr>
          <p:nvPr>
            <p:ph type="dt" sz="half" idx="10"/>
          </p:nvPr>
        </p:nvSpPr>
        <p:spPr/>
        <p:txBody>
          <a:bodyPr/>
          <a:lstStyle/>
          <a:p>
            <a:fld id="{3281D1DA-AA32-4048-B321-22D2408ECAE9}" type="datetimeFigureOut">
              <a:rPr lang="zh-CN" altLang="en-US" smtClean="0"/>
              <a:t>2022/11/21</a:t>
            </a:fld>
            <a:endParaRPr lang="zh-CN" altLang="en-US"/>
          </a:p>
        </p:txBody>
      </p:sp>
      <p:sp>
        <p:nvSpPr>
          <p:cNvPr id="5" name="页脚占位符 4">
            <a:extLst>
              <a:ext uri="{FF2B5EF4-FFF2-40B4-BE49-F238E27FC236}">
                <a16:creationId xmlns:a16="http://schemas.microsoft.com/office/drawing/2014/main" id="{49C761D5-6CA7-4105-BAD0-27F55783FF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4434E9-BAF0-40EA-80C5-A9736ECB0F79}"/>
              </a:ext>
            </a:extLst>
          </p:cNvPr>
          <p:cNvSpPr>
            <a:spLocks noGrp="1"/>
          </p:cNvSpPr>
          <p:nvPr>
            <p:ph type="sldNum" sz="quarter" idx="12"/>
          </p:nvPr>
        </p:nvSpPr>
        <p:spPr/>
        <p:txBody>
          <a:bodyPr/>
          <a:lstStyle/>
          <a:p>
            <a:fld id="{850A0F9F-3A81-498A-BE03-99D53F4765D6}" type="slidenum">
              <a:rPr lang="zh-CN" altLang="en-US" smtClean="0"/>
              <a:t>‹#›</a:t>
            </a:fld>
            <a:endParaRPr lang="zh-CN" altLang="en-US"/>
          </a:p>
        </p:txBody>
      </p:sp>
    </p:spTree>
    <p:extLst>
      <p:ext uri="{BB962C8B-B14F-4D97-AF65-F5344CB8AC3E}">
        <p14:creationId xmlns:p14="http://schemas.microsoft.com/office/powerpoint/2010/main" val="3506808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217000" y="2865975"/>
            <a:ext cx="4710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3" name="Google Shape;13;p3"/>
          <p:cNvSpPr txBox="1">
            <a:spLocks noGrp="1"/>
          </p:cNvSpPr>
          <p:nvPr>
            <p:ph type="title" idx="2" hasCustomPrompt="1"/>
          </p:nvPr>
        </p:nvSpPr>
        <p:spPr>
          <a:xfrm>
            <a:off x="3921000" y="1440325"/>
            <a:ext cx="1302000" cy="1040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7200"/>
              <a:buNone/>
              <a:defRPr sz="7200">
                <a:solidFill>
                  <a:schemeClr val="accen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14" name="Google Shape;14;p3"/>
          <p:cNvSpPr txBox="1">
            <a:spLocks noGrp="1"/>
          </p:cNvSpPr>
          <p:nvPr>
            <p:ph type="subTitle" idx="1"/>
          </p:nvPr>
        </p:nvSpPr>
        <p:spPr>
          <a:xfrm>
            <a:off x="2217000" y="3707774"/>
            <a:ext cx="4710000" cy="518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latin typeface="Dosis"/>
                <a:ea typeface="Dosis"/>
                <a:cs typeface="Dosis"/>
                <a:sym typeface="Dosis"/>
              </a:defRPr>
            </a:lvl1pPr>
            <a:lvl2pPr lvl="1" algn="ctr" rtl="0">
              <a:spcBef>
                <a:spcPts val="1600"/>
              </a:spcBef>
              <a:spcAft>
                <a:spcPts val="0"/>
              </a:spcAft>
              <a:buNone/>
              <a:defRPr b="1">
                <a:solidFill>
                  <a:schemeClr val="accent1"/>
                </a:solidFill>
                <a:latin typeface="Dosis"/>
                <a:ea typeface="Dosis"/>
                <a:cs typeface="Dosis"/>
                <a:sym typeface="Dosis"/>
              </a:defRPr>
            </a:lvl2pPr>
            <a:lvl3pPr lvl="2" algn="ctr" rtl="0">
              <a:spcBef>
                <a:spcPts val="1600"/>
              </a:spcBef>
              <a:spcAft>
                <a:spcPts val="0"/>
              </a:spcAft>
              <a:buNone/>
              <a:defRPr b="1">
                <a:solidFill>
                  <a:schemeClr val="accent1"/>
                </a:solidFill>
                <a:latin typeface="Dosis"/>
                <a:ea typeface="Dosis"/>
                <a:cs typeface="Dosis"/>
                <a:sym typeface="Dosis"/>
              </a:defRPr>
            </a:lvl3pPr>
            <a:lvl4pPr lvl="3" algn="ctr" rtl="0">
              <a:spcBef>
                <a:spcPts val="1600"/>
              </a:spcBef>
              <a:spcAft>
                <a:spcPts val="0"/>
              </a:spcAft>
              <a:buNone/>
              <a:defRPr b="1">
                <a:solidFill>
                  <a:schemeClr val="accent1"/>
                </a:solidFill>
                <a:latin typeface="Dosis"/>
                <a:ea typeface="Dosis"/>
                <a:cs typeface="Dosis"/>
                <a:sym typeface="Dosis"/>
              </a:defRPr>
            </a:lvl4pPr>
            <a:lvl5pPr lvl="4" algn="ctr" rtl="0">
              <a:spcBef>
                <a:spcPts val="1600"/>
              </a:spcBef>
              <a:spcAft>
                <a:spcPts val="0"/>
              </a:spcAft>
              <a:buNone/>
              <a:defRPr b="1">
                <a:solidFill>
                  <a:schemeClr val="accent1"/>
                </a:solidFill>
                <a:latin typeface="Dosis"/>
                <a:ea typeface="Dosis"/>
                <a:cs typeface="Dosis"/>
                <a:sym typeface="Dosis"/>
              </a:defRPr>
            </a:lvl5pPr>
            <a:lvl6pPr lvl="5" algn="ctr" rtl="0">
              <a:spcBef>
                <a:spcPts val="1600"/>
              </a:spcBef>
              <a:spcAft>
                <a:spcPts val="0"/>
              </a:spcAft>
              <a:buNone/>
              <a:defRPr b="1">
                <a:solidFill>
                  <a:schemeClr val="accent1"/>
                </a:solidFill>
                <a:latin typeface="Dosis"/>
                <a:ea typeface="Dosis"/>
                <a:cs typeface="Dosis"/>
                <a:sym typeface="Dosis"/>
              </a:defRPr>
            </a:lvl6pPr>
            <a:lvl7pPr lvl="6" algn="ctr" rtl="0">
              <a:spcBef>
                <a:spcPts val="1600"/>
              </a:spcBef>
              <a:spcAft>
                <a:spcPts val="0"/>
              </a:spcAft>
              <a:buNone/>
              <a:defRPr b="1">
                <a:solidFill>
                  <a:schemeClr val="accent1"/>
                </a:solidFill>
                <a:latin typeface="Dosis"/>
                <a:ea typeface="Dosis"/>
                <a:cs typeface="Dosis"/>
                <a:sym typeface="Dosis"/>
              </a:defRPr>
            </a:lvl7pPr>
            <a:lvl8pPr lvl="7" algn="ctr" rtl="0">
              <a:spcBef>
                <a:spcPts val="1600"/>
              </a:spcBef>
              <a:spcAft>
                <a:spcPts val="0"/>
              </a:spcAft>
              <a:buNone/>
              <a:defRPr b="1">
                <a:solidFill>
                  <a:schemeClr val="accent1"/>
                </a:solidFill>
                <a:latin typeface="Dosis"/>
                <a:ea typeface="Dosis"/>
                <a:cs typeface="Dosis"/>
                <a:sym typeface="Dosis"/>
              </a:defRPr>
            </a:lvl8pPr>
            <a:lvl9pPr lvl="8" algn="ctr" rtl="0">
              <a:spcBef>
                <a:spcPts val="1600"/>
              </a:spcBef>
              <a:spcAft>
                <a:spcPts val="1600"/>
              </a:spcAft>
              <a:buNone/>
              <a:defRPr b="1">
                <a:solidFill>
                  <a:schemeClr val="accent1"/>
                </a:solidFill>
                <a:latin typeface="Dosis"/>
                <a:ea typeface="Dosis"/>
                <a:cs typeface="Dosis"/>
                <a:sym typeface="Dosi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8750" y="365160"/>
            <a:ext cx="7706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411400" y="1610350"/>
            <a:ext cx="4321200" cy="1195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7200"/>
              <a:buNone/>
              <a:defRPr sz="11200">
                <a:solidFill>
                  <a:schemeClr val="accen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endParaRPr/>
          </a:p>
        </p:txBody>
      </p:sp>
      <p:sp>
        <p:nvSpPr>
          <p:cNvPr id="31" name="Google Shape;31;p8"/>
          <p:cNvSpPr txBox="1">
            <a:spLocks noGrp="1"/>
          </p:cNvSpPr>
          <p:nvPr>
            <p:ph type="subTitle" idx="1"/>
          </p:nvPr>
        </p:nvSpPr>
        <p:spPr>
          <a:xfrm>
            <a:off x="2411400" y="2893950"/>
            <a:ext cx="4321200" cy="7833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4" name="Google Shape;34;p9"/>
          <p:cNvSpPr txBox="1">
            <a:spLocks noGrp="1"/>
          </p:cNvSpPr>
          <p:nvPr>
            <p:ph type="subTitle" idx="1"/>
          </p:nvPr>
        </p:nvSpPr>
        <p:spPr>
          <a:xfrm>
            <a:off x="3049500" y="1735110"/>
            <a:ext cx="5331000" cy="240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2">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2_1">
    <p:bg>
      <p:bgPr>
        <a:blipFill>
          <a:blip r:embed="rId2">
            <a:alphaModFix/>
          </a:blip>
          <a:stretch>
            <a:fillRect/>
          </a:stretch>
        </a:blipFill>
        <a:effectLst/>
      </p:bgPr>
    </p:bg>
    <p:spTree>
      <p:nvGrpSpPr>
        <p:cNvPr id="1" name="Shape 9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38383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65160"/>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1pPr>
            <a:lvl2pPr lvl="1"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2pPr>
            <a:lvl3pPr lvl="2"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3pPr>
            <a:lvl4pPr lvl="3"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4pPr>
            <a:lvl5pPr lvl="4"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5pPr>
            <a:lvl6pPr lvl="5"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6pPr>
            <a:lvl7pPr lvl="6"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7pPr>
            <a:lvl8pPr lvl="7"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8pPr>
            <a:lvl9pPr lvl="8" algn="ctr">
              <a:spcBef>
                <a:spcPts val="0"/>
              </a:spcBef>
              <a:spcAft>
                <a:spcPts val="0"/>
              </a:spcAft>
              <a:buClr>
                <a:srgbClr val="FFFFFF"/>
              </a:buClr>
              <a:buSzPts val="3200"/>
              <a:buFont typeface="Teko Medium"/>
              <a:buNone/>
              <a:defRPr sz="3200">
                <a:solidFill>
                  <a:srgbClr val="FFFFFF"/>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1pPr>
            <a:lvl2pPr marL="914400" lvl="1"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2pPr>
            <a:lvl3pPr marL="1371600" lvl="2"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3pPr>
            <a:lvl4pPr marL="1828800" lvl="3"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4pPr>
            <a:lvl5pPr marL="2286000" lvl="4"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5pPr>
            <a:lvl6pPr marL="2743200" lvl="5"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6pPr>
            <a:lvl7pPr marL="3200400" lvl="6"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7pPr>
            <a:lvl8pPr marL="3657600" lvl="7" indent="-330200">
              <a:lnSpc>
                <a:spcPct val="100000"/>
              </a:lnSpc>
              <a:spcBef>
                <a:spcPts val="1600"/>
              </a:spcBef>
              <a:spcAft>
                <a:spcPts val="0"/>
              </a:spcAft>
              <a:buClr>
                <a:srgbClr val="FFFFFF"/>
              </a:buClr>
              <a:buSzPts val="1600"/>
              <a:buFont typeface="Titillium Web"/>
              <a:buChar char="○"/>
              <a:defRPr sz="1600">
                <a:solidFill>
                  <a:srgbClr val="FFFFFF"/>
                </a:solidFill>
                <a:latin typeface="Titillium Web"/>
                <a:ea typeface="Titillium Web"/>
                <a:cs typeface="Titillium Web"/>
                <a:sym typeface="Titillium Web"/>
              </a:defRPr>
            </a:lvl8pPr>
            <a:lvl9pPr marL="4114800" lvl="8" indent="-330200">
              <a:lnSpc>
                <a:spcPct val="100000"/>
              </a:lnSpc>
              <a:spcBef>
                <a:spcPts val="1600"/>
              </a:spcBef>
              <a:spcAft>
                <a:spcPts val="1600"/>
              </a:spcAft>
              <a:buClr>
                <a:srgbClr val="FFFFFF"/>
              </a:buClr>
              <a:buSzPts val="1600"/>
              <a:buFont typeface="Titillium Web"/>
              <a:buChar char="■"/>
              <a:defRPr sz="1600">
                <a:solidFill>
                  <a:srgbClr val="FFFFFF"/>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2" r:id="rId7"/>
    <p:sldLayoutId id="2147483667" r:id="rId8"/>
    <p:sldLayoutId id="2147483668" r:id="rId9"/>
    <p:sldLayoutId id="2147483669" r:id="rId10"/>
    <p:sldLayoutId id="2147483670" r:id="rId11"/>
    <p:sldLayoutId id="2147483671" r:id="rId12"/>
    <p:sldLayoutId id="214748368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42.png"/><Relationship Id="rId5" Type="http://schemas.microsoft.com/office/2007/relationships/hdphoto" Target="../media/hdphoto2.wdp"/><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customXml" Target="../ink/ink4.xml"/><Relationship Id="rId3" Type="http://schemas.openxmlformats.org/officeDocument/2006/relationships/image" Target="../media/image11.png"/><Relationship Id="rId7" Type="http://schemas.openxmlformats.org/officeDocument/2006/relationships/customXml" Target="../ink/ink1.xml"/><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customXml" Target="../ink/ink3.xml"/><Relationship Id="rId5" Type="http://schemas.openxmlformats.org/officeDocument/2006/relationships/image" Target="../media/image13.jpe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customXml" Target="../ink/ink2.xml"/><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ctrTitle"/>
          </p:nvPr>
        </p:nvSpPr>
        <p:spPr>
          <a:xfrm>
            <a:off x="1555221" y="1084997"/>
            <a:ext cx="5772300" cy="2002500"/>
          </a:xfrm>
          <a:prstGeom prst="rect">
            <a:avLst/>
          </a:prstGeom>
          <a:solidFill>
            <a:srgbClr val="2C2A2B"/>
          </a:solidFill>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10000" dirty="0"/>
              <a:t>2022 WE</a:t>
            </a:r>
            <a:r>
              <a:rPr lang="en-US" altLang="zh-CN" sz="10000" dirty="0">
                <a:solidFill>
                  <a:srgbClr val="FF0000"/>
                </a:solidFill>
              </a:rPr>
              <a:t>RUN</a:t>
            </a:r>
          </a:p>
        </p:txBody>
      </p:sp>
      <p:sp>
        <p:nvSpPr>
          <p:cNvPr id="134" name="Google Shape;134;p30"/>
          <p:cNvSpPr txBox="1">
            <a:spLocks noGrp="1"/>
          </p:cNvSpPr>
          <p:nvPr>
            <p:ph type="subTitle" idx="1"/>
          </p:nvPr>
        </p:nvSpPr>
        <p:spPr>
          <a:xfrm>
            <a:off x="1685850" y="2803997"/>
            <a:ext cx="57723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微软雅黑 Light" panose="020B0502040204020203" pitchFamily="34" charset="-122"/>
                <a:ea typeface="微软雅黑 Light" panose="020B0502040204020203" pitchFamily="34" charset="-122"/>
              </a:rPr>
              <a:t>后端技术分享 </a:t>
            </a:r>
            <a:r>
              <a:rPr lang="en-US" altLang="zh-CN" dirty="0">
                <a:latin typeface="微软雅黑 Light" panose="020B0502040204020203" pitchFamily="34" charset="-122"/>
                <a:ea typeface="微软雅黑 Light" panose="020B0502040204020203" pitchFamily="34" charset="-122"/>
              </a:rPr>
              <a:t>21</a:t>
            </a:r>
            <a:r>
              <a:rPr lang="zh-CN" altLang="en-US" dirty="0">
                <a:latin typeface="微软雅黑 Light" panose="020B0502040204020203" pitchFamily="34" charset="-122"/>
                <a:ea typeface="微软雅黑 Light" panose="020B0502040204020203" pitchFamily="34" charset="-122"/>
              </a:rPr>
              <a:t>级 洪海涛</a:t>
            </a:r>
            <a:endParaRPr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13" name="Google Shape;228;p23">
            <a:extLst>
              <a:ext uri="{FF2B5EF4-FFF2-40B4-BE49-F238E27FC236}">
                <a16:creationId xmlns:a16="http://schemas.microsoft.com/office/drawing/2014/main" id="{25BC7C72-A3AE-45E6-880A-490867D4C5E8}"/>
              </a:ext>
            </a:extLst>
          </p:cNvPr>
          <p:cNvSpPr txBox="1"/>
          <p:nvPr/>
        </p:nvSpPr>
        <p:spPr>
          <a:xfrm flipH="1">
            <a:off x="-117607" y="4101812"/>
            <a:ext cx="2612792" cy="35020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数据库 </a:t>
            </a:r>
            <a:r>
              <a:rPr lang="en-US" altLang="zh-CN" sz="2000" dirty="0">
                <a:solidFill>
                  <a:srgbClr val="FF0000"/>
                </a:solidFill>
                <a:latin typeface="Unica One"/>
                <a:ea typeface="Unica One"/>
                <a:cs typeface="Unica One"/>
                <a:sym typeface="Unica One"/>
              </a:rPr>
              <a:t>D</a:t>
            </a:r>
            <a:r>
              <a:rPr lang="en-US" altLang="zh-CN" sz="2000" dirty="0">
                <a:solidFill>
                  <a:schemeClr val="lt1"/>
                </a:solidFill>
                <a:latin typeface="Unica One"/>
                <a:ea typeface="Unica One"/>
                <a:cs typeface="Unica One"/>
                <a:sym typeface="Unica One"/>
              </a:rPr>
              <a:t>ATABASE</a:t>
            </a:r>
            <a:endParaRPr sz="2000" dirty="0">
              <a:solidFill>
                <a:schemeClr val="lt1"/>
              </a:solidFill>
              <a:latin typeface="Lato"/>
              <a:ea typeface="Lato"/>
              <a:cs typeface="Lato"/>
              <a:sym typeface="Lato"/>
            </a:endParaRPr>
          </a:p>
        </p:txBody>
      </p:sp>
      <p:cxnSp>
        <p:nvCxnSpPr>
          <p:cNvPr id="14" name="Google Shape;229;p23">
            <a:extLst>
              <a:ext uri="{FF2B5EF4-FFF2-40B4-BE49-F238E27FC236}">
                <a16:creationId xmlns:a16="http://schemas.microsoft.com/office/drawing/2014/main" id="{E3E0235B-AF7C-4E6B-9FDB-1E84FC72F3B5}"/>
              </a:ext>
            </a:extLst>
          </p:cNvPr>
          <p:cNvCxnSpPr>
            <a:cxnSpLocks/>
          </p:cNvCxnSpPr>
          <p:nvPr/>
        </p:nvCxnSpPr>
        <p:spPr>
          <a:xfrm flipH="1">
            <a:off x="2114685" y="1842749"/>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5" name="Google Shape;230;p23">
            <a:extLst>
              <a:ext uri="{FF2B5EF4-FFF2-40B4-BE49-F238E27FC236}">
                <a16:creationId xmlns:a16="http://schemas.microsoft.com/office/drawing/2014/main" id="{A980DA06-F5B6-4BF1-8DB3-0989643EB690}"/>
              </a:ext>
            </a:extLst>
          </p:cNvPr>
          <p:cNvCxnSpPr>
            <a:cxnSpLocks/>
          </p:cNvCxnSpPr>
          <p:nvPr/>
        </p:nvCxnSpPr>
        <p:spPr>
          <a:xfrm flipH="1">
            <a:off x="1409889" y="3341403"/>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2890404" y="3929228"/>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1409889" y="4542184"/>
            <a:ext cx="248841" cy="0"/>
          </a:xfrm>
          <a:prstGeom prst="straightConnector1">
            <a:avLst/>
          </a:prstGeom>
          <a:noFill/>
          <a:ln w="9525" cap="flat" cmpd="sng">
            <a:solidFill>
              <a:schemeClr val="lt1"/>
            </a:solidFill>
            <a:prstDash val="solid"/>
            <a:round/>
            <a:headEnd type="none" w="med" len="med"/>
            <a:tailEnd type="none" w="med" len="med"/>
          </a:ln>
        </p:spPr>
      </p:cxnSp>
      <p:sp>
        <p:nvSpPr>
          <p:cNvPr id="19" name="Google Shape;234;p23">
            <a:extLst>
              <a:ext uri="{FF2B5EF4-FFF2-40B4-BE49-F238E27FC236}">
                <a16:creationId xmlns:a16="http://schemas.microsoft.com/office/drawing/2014/main" id="{B4E24454-006C-40AB-9B5F-FDE03D09E6AE}"/>
              </a:ext>
            </a:extLst>
          </p:cNvPr>
          <p:cNvSpPr txBox="1"/>
          <p:nvPr/>
        </p:nvSpPr>
        <p:spPr>
          <a:xfrm flipH="1">
            <a:off x="2308850" y="1725170"/>
            <a:ext cx="1292597" cy="252342"/>
          </a:xfrm>
          <a:prstGeom prst="rect">
            <a:avLst/>
          </a:prstGeom>
          <a:noFill/>
          <a:ln>
            <a:noFill/>
          </a:ln>
        </p:spPr>
        <p:txBody>
          <a:bodyPr spcFirstLastPara="1" wrap="square" lIns="91425" tIns="91425" rIns="91425" bIns="91425" anchor="ctr" anchorCtr="0">
            <a:noAutofit/>
          </a:bodyPr>
          <a:lstStyle/>
          <a:p>
            <a:pPr algn="r">
              <a:lnSpc>
                <a:spcPct val="115000"/>
              </a:lnSpc>
            </a:pPr>
            <a:r>
              <a:rPr lang="zh-CN" altLang="en-US" sz="2000" dirty="0">
                <a:solidFill>
                  <a:schemeClr val="lt1"/>
                </a:solidFill>
                <a:latin typeface="Unica One"/>
                <a:sym typeface="Unica One"/>
              </a:rPr>
              <a:t>视图 </a:t>
            </a:r>
            <a:r>
              <a:rPr lang="en-US" sz="2000" dirty="0">
                <a:solidFill>
                  <a:srgbClr val="FF0000"/>
                </a:solidFill>
                <a:latin typeface="Unica One"/>
                <a:sym typeface="Unica One"/>
              </a:rPr>
              <a:t>V</a:t>
            </a:r>
            <a:r>
              <a:rPr lang="en-US" sz="2000" dirty="0">
                <a:solidFill>
                  <a:schemeClr val="lt1"/>
                </a:solidFill>
                <a:latin typeface="Unica One"/>
                <a:sym typeface="Unica One"/>
              </a:rPr>
              <a:t>iew</a:t>
            </a:r>
            <a:endParaRPr sz="2000" dirty="0">
              <a:solidFill>
                <a:schemeClr val="lt1"/>
              </a:solidFill>
              <a:latin typeface="Unica One"/>
              <a:sym typeface="Lato"/>
            </a:endParaRPr>
          </a:p>
        </p:txBody>
      </p:sp>
      <p:sp>
        <p:nvSpPr>
          <p:cNvPr id="25" name="Google Shape;240;p23">
            <a:extLst>
              <a:ext uri="{FF2B5EF4-FFF2-40B4-BE49-F238E27FC236}">
                <a16:creationId xmlns:a16="http://schemas.microsoft.com/office/drawing/2014/main" id="{FE36A593-8B80-44D7-ACF6-04F70F47177E}"/>
              </a:ext>
            </a:extLst>
          </p:cNvPr>
          <p:cNvSpPr txBox="1"/>
          <p:nvPr/>
        </p:nvSpPr>
        <p:spPr>
          <a:xfrm flipH="1">
            <a:off x="2600199" y="3670511"/>
            <a:ext cx="1776092" cy="269938"/>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sym typeface="Unica One"/>
              </a:rPr>
              <a:t>模型 </a:t>
            </a:r>
            <a:r>
              <a:rPr lang="en-US" altLang="zh-CN" sz="2000" dirty="0">
                <a:solidFill>
                  <a:srgbClr val="FF0000"/>
                </a:solidFill>
                <a:latin typeface="Unica One"/>
                <a:sym typeface="Unica One"/>
              </a:rPr>
              <a:t>M</a:t>
            </a:r>
            <a:r>
              <a:rPr lang="en-US" altLang="zh-CN" sz="2000" dirty="0">
                <a:solidFill>
                  <a:schemeClr val="lt1"/>
                </a:solidFill>
                <a:latin typeface="Unica One"/>
                <a:sym typeface="Unica One"/>
              </a:rPr>
              <a:t>ODEL</a:t>
            </a:r>
            <a:endParaRPr sz="2000" dirty="0">
              <a:solidFill>
                <a:schemeClr val="lt1"/>
              </a:solidFill>
              <a:latin typeface="Unica One"/>
              <a:sym typeface="Lato"/>
            </a:endParaRPr>
          </a:p>
        </p:txBody>
      </p:sp>
      <p:sp>
        <p:nvSpPr>
          <p:cNvPr id="27" name="Google Shape;242;p23">
            <a:extLst>
              <a:ext uri="{FF2B5EF4-FFF2-40B4-BE49-F238E27FC236}">
                <a16:creationId xmlns:a16="http://schemas.microsoft.com/office/drawing/2014/main" id="{540C3972-E98E-4FCB-B36D-8404ACB8679D}"/>
              </a:ext>
            </a:extLst>
          </p:cNvPr>
          <p:cNvSpPr txBox="1"/>
          <p:nvPr/>
        </p:nvSpPr>
        <p:spPr>
          <a:xfrm flipH="1">
            <a:off x="-156163" y="2667383"/>
            <a:ext cx="2203621" cy="756798"/>
          </a:xfrm>
          <a:prstGeom prst="rect">
            <a:avLst/>
          </a:prstGeom>
          <a:noFill/>
          <a:ln>
            <a:noFill/>
          </a:ln>
        </p:spPr>
        <p:txBody>
          <a:bodyPr spcFirstLastPara="1" wrap="square" lIns="91425" tIns="91425" rIns="91425" bIns="91425" anchor="ctr" anchorCtr="0">
            <a:noAutofit/>
          </a:bodyPr>
          <a:lstStyle/>
          <a:p>
            <a:pPr marL="0" lvl="0" indent="0" algn="r">
              <a:lnSpc>
                <a:spcPct val="115000"/>
              </a:lnSpc>
              <a:buFont typeface="Arial"/>
              <a:buNone/>
            </a:pPr>
            <a:r>
              <a:rPr lang="zh-CN" altLang="en-US" sz="2000" dirty="0">
                <a:solidFill>
                  <a:schemeClr val="lt1"/>
                </a:solidFill>
                <a:latin typeface="Unica One"/>
                <a:sym typeface="Unica One"/>
              </a:rPr>
              <a:t>控制器 </a:t>
            </a:r>
            <a:r>
              <a:rPr lang="en-US" altLang="zh-CN" sz="2000" dirty="0">
                <a:solidFill>
                  <a:srgbClr val="FF0000"/>
                </a:solidFill>
                <a:latin typeface="Unica One"/>
                <a:sym typeface="Unica One"/>
              </a:rPr>
              <a:t>C</a:t>
            </a:r>
            <a:r>
              <a:rPr lang="en-US" altLang="zh-CN" sz="2000" dirty="0">
                <a:solidFill>
                  <a:schemeClr val="lt1"/>
                </a:solidFill>
                <a:latin typeface="Unica One"/>
                <a:sym typeface="Unica One"/>
              </a:rPr>
              <a:t>ONTROLLER</a:t>
            </a:r>
            <a:endParaRPr sz="2000" dirty="0">
              <a:solidFill>
                <a:schemeClr val="lt1"/>
              </a:solidFill>
              <a:latin typeface="Unica One"/>
              <a:sym typeface="Lato"/>
            </a:endParaRPr>
          </a:p>
        </p:txBody>
      </p:sp>
      <p:grpSp>
        <p:nvGrpSpPr>
          <p:cNvPr id="5" name="组合 4">
            <a:extLst>
              <a:ext uri="{FF2B5EF4-FFF2-40B4-BE49-F238E27FC236}">
                <a16:creationId xmlns:a16="http://schemas.microsoft.com/office/drawing/2014/main" id="{5456314F-6531-4001-BFF9-3D30B8AEA79C}"/>
              </a:ext>
            </a:extLst>
          </p:cNvPr>
          <p:cNvGrpSpPr/>
          <p:nvPr/>
        </p:nvGrpSpPr>
        <p:grpSpPr>
          <a:xfrm>
            <a:off x="1658730" y="4083710"/>
            <a:ext cx="1235409" cy="862590"/>
            <a:chOff x="1658730" y="4083710"/>
            <a:chExt cx="1235409" cy="862590"/>
          </a:xfrm>
        </p:grpSpPr>
        <p:sp>
          <p:nvSpPr>
            <p:cNvPr id="32" name="Google Shape;247;p23">
              <a:extLst>
                <a:ext uri="{FF2B5EF4-FFF2-40B4-BE49-F238E27FC236}">
                  <a16:creationId xmlns:a16="http://schemas.microsoft.com/office/drawing/2014/main" id="{14842C86-EA32-49E6-8F8C-B2547622D363}"/>
                </a:ext>
              </a:extLst>
            </p:cNvPr>
            <p:cNvSpPr/>
            <p:nvPr/>
          </p:nvSpPr>
          <p:spPr>
            <a:xfrm>
              <a:off x="1658730"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1658730"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2271960"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17E8A73C-74A4-4DCF-8741-DBA724F3118F}"/>
              </a:ext>
            </a:extLst>
          </p:cNvPr>
          <p:cNvGrpSpPr/>
          <p:nvPr/>
        </p:nvGrpSpPr>
        <p:grpSpPr>
          <a:xfrm>
            <a:off x="1658730" y="3503349"/>
            <a:ext cx="1235701" cy="858800"/>
            <a:chOff x="1658730" y="3503349"/>
            <a:chExt cx="1235701" cy="858800"/>
          </a:xfrm>
        </p:grpSpPr>
        <p:sp>
          <p:nvSpPr>
            <p:cNvPr id="35" name="Google Shape;250;p23">
              <a:extLst>
                <a:ext uri="{FF2B5EF4-FFF2-40B4-BE49-F238E27FC236}">
                  <a16:creationId xmlns:a16="http://schemas.microsoft.com/office/drawing/2014/main" id="{ACFF26E3-52E7-45A2-94B0-F28404E604CD}"/>
                </a:ext>
              </a:extLst>
            </p:cNvPr>
            <p:cNvSpPr/>
            <p:nvPr/>
          </p:nvSpPr>
          <p:spPr>
            <a:xfrm>
              <a:off x="1658730"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p23">
              <a:extLst>
                <a:ext uri="{FF2B5EF4-FFF2-40B4-BE49-F238E27FC236}">
                  <a16:creationId xmlns:a16="http://schemas.microsoft.com/office/drawing/2014/main" id="{26429F07-3183-4071-BE17-73CF63D5AEBE}"/>
                </a:ext>
              </a:extLst>
            </p:cNvPr>
            <p:cNvSpPr/>
            <p:nvPr/>
          </p:nvSpPr>
          <p:spPr>
            <a:xfrm>
              <a:off x="1658730"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2275987"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组合 2">
            <a:extLst>
              <a:ext uri="{FF2B5EF4-FFF2-40B4-BE49-F238E27FC236}">
                <a16:creationId xmlns:a16="http://schemas.microsoft.com/office/drawing/2014/main" id="{1FC1ABF0-45AF-4A31-9AD2-98AA11D855D9}"/>
              </a:ext>
            </a:extLst>
          </p:cNvPr>
          <p:cNvGrpSpPr/>
          <p:nvPr/>
        </p:nvGrpSpPr>
        <p:grpSpPr>
          <a:xfrm>
            <a:off x="1658730" y="2915684"/>
            <a:ext cx="1235409" cy="862315"/>
            <a:chOff x="1658730" y="2915684"/>
            <a:chExt cx="1235409" cy="862315"/>
          </a:xfrm>
        </p:grpSpPr>
        <p:sp>
          <p:nvSpPr>
            <p:cNvPr id="38" name="Google Shape;253;p23">
              <a:extLst>
                <a:ext uri="{FF2B5EF4-FFF2-40B4-BE49-F238E27FC236}">
                  <a16:creationId xmlns:a16="http://schemas.microsoft.com/office/drawing/2014/main" id="{0A3C8A15-4867-4821-AB87-2DB4C97E92B0}"/>
                </a:ext>
              </a:extLst>
            </p:cNvPr>
            <p:cNvSpPr/>
            <p:nvPr/>
          </p:nvSpPr>
          <p:spPr>
            <a:xfrm>
              <a:off x="1658730" y="2915684"/>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29E3FA52-1155-4A77-A749-917A00C24F89}"/>
                </a:ext>
              </a:extLst>
            </p:cNvPr>
            <p:cNvSpPr/>
            <p:nvPr/>
          </p:nvSpPr>
          <p:spPr>
            <a:xfrm>
              <a:off x="1658730" y="3250627"/>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B6C1F9C8-2F9B-4EB7-9270-3FF71B0390AE}"/>
                </a:ext>
              </a:extLst>
            </p:cNvPr>
            <p:cNvSpPr/>
            <p:nvPr/>
          </p:nvSpPr>
          <p:spPr>
            <a:xfrm>
              <a:off x="2271960" y="3250627"/>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组合 1">
            <a:extLst>
              <a:ext uri="{FF2B5EF4-FFF2-40B4-BE49-F238E27FC236}">
                <a16:creationId xmlns:a16="http://schemas.microsoft.com/office/drawing/2014/main" id="{D4AEE9FA-46D5-4E47-BD45-5EDED29E2833}"/>
              </a:ext>
            </a:extLst>
          </p:cNvPr>
          <p:cNvGrpSpPr/>
          <p:nvPr/>
        </p:nvGrpSpPr>
        <p:grpSpPr>
          <a:xfrm>
            <a:off x="880152" y="1404717"/>
            <a:ext cx="1235702" cy="858799"/>
            <a:chOff x="880152" y="1404717"/>
            <a:chExt cx="1235702" cy="858799"/>
          </a:xfrm>
        </p:grpSpPr>
        <p:sp>
          <p:nvSpPr>
            <p:cNvPr id="41" name="Google Shape;256;p23">
              <a:extLst>
                <a:ext uri="{FF2B5EF4-FFF2-40B4-BE49-F238E27FC236}">
                  <a16:creationId xmlns:a16="http://schemas.microsoft.com/office/drawing/2014/main" id="{2953084B-E677-4EFB-B9A0-0EA7D29E6BB8}"/>
                </a:ext>
              </a:extLst>
            </p:cNvPr>
            <p:cNvSpPr/>
            <p:nvPr/>
          </p:nvSpPr>
          <p:spPr>
            <a:xfrm>
              <a:off x="880152" y="1404717"/>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p23">
              <a:extLst>
                <a:ext uri="{FF2B5EF4-FFF2-40B4-BE49-F238E27FC236}">
                  <a16:creationId xmlns:a16="http://schemas.microsoft.com/office/drawing/2014/main" id="{20633A9B-B622-465B-94F9-281592247A40}"/>
                </a:ext>
              </a:extLst>
            </p:cNvPr>
            <p:cNvSpPr/>
            <p:nvPr/>
          </p:nvSpPr>
          <p:spPr>
            <a:xfrm>
              <a:off x="880152" y="1735855"/>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p23">
              <a:extLst>
                <a:ext uri="{FF2B5EF4-FFF2-40B4-BE49-F238E27FC236}">
                  <a16:creationId xmlns:a16="http://schemas.microsoft.com/office/drawing/2014/main" id="{1B752EAF-5AF9-4C75-ABA9-571FECB26FC8}"/>
                </a:ext>
              </a:extLst>
            </p:cNvPr>
            <p:cNvSpPr/>
            <p:nvPr/>
          </p:nvSpPr>
          <p:spPr>
            <a:xfrm>
              <a:off x="1497410" y="1735855"/>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矩形 29">
            <a:extLst>
              <a:ext uri="{FF2B5EF4-FFF2-40B4-BE49-F238E27FC236}">
                <a16:creationId xmlns:a16="http://schemas.microsoft.com/office/drawing/2014/main" id="{D0BCFB7A-908D-4FB9-9039-E16E84DC636E}"/>
              </a:ext>
            </a:extLst>
          </p:cNvPr>
          <p:cNvSpPr/>
          <p:nvPr/>
        </p:nvSpPr>
        <p:spPr>
          <a:xfrm>
            <a:off x="495300" y="751522"/>
            <a:ext cx="4762842"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数据是如何在数据库与用户间交互的？</a:t>
            </a:r>
          </a:p>
        </p:txBody>
      </p:sp>
      <p:sp>
        <p:nvSpPr>
          <p:cNvPr id="45" name="文本框 44">
            <a:extLst>
              <a:ext uri="{FF2B5EF4-FFF2-40B4-BE49-F238E27FC236}">
                <a16:creationId xmlns:a16="http://schemas.microsoft.com/office/drawing/2014/main" id="{9C0EB9D2-155E-477C-9456-CA174AFCC732}"/>
              </a:ext>
            </a:extLst>
          </p:cNvPr>
          <p:cNvSpPr txBox="1"/>
          <p:nvPr/>
        </p:nvSpPr>
        <p:spPr>
          <a:xfrm>
            <a:off x="4380026" y="1761676"/>
            <a:ext cx="3502550" cy="1938992"/>
          </a:xfrm>
          <a:prstGeom prst="rect">
            <a:avLst/>
          </a:prstGeom>
          <a:noFill/>
        </p:spPr>
        <p:txBody>
          <a:bodyPr wrap="square" rtlCol="0">
            <a:spAutoFit/>
          </a:bodyPr>
          <a:lstStyle/>
          <a:p>
            <a:pPr defTabSz="685800">
              <a:buClrTx/>
            </a:pPr>
            <a:r>
              <a:rPr lang="zh-CN" altLang="en-US" sz="2000" kern="1200" dirty="0">
                <a:solidFill>
                  <a:srgbClr val="D0F09F"/>
                </a:solidFill>
                <a:latin typeface="微软雅黑" panose="020B0503020204020204" pitchFamily="34" charset="-122"/>
                <a:ea typeface="微软雅黑" panose="020B0503020204020204" pitchFamily="34" charset="-122"/>
                <a:cs typeface="+mn-cs"/>
              </a:rPr>
              <a:t>视图</a:t>
            </a:r>
            <a:r>
              <a:rPr lang="zh-CN" altLang="en-US" sz="2000" kern="1200" dirty="0">
                <a:solidFill>
                  <a:prstClr val="white"/>
                </a:solidFill>
                <a:latin typeface="微软雅黑" panose="020B0503020204020204" pitchFamily="34" charset="-122"/>
                <a:ea typeface="微软雅黑" panose="020B0503020204020204" pitchFamily="34" charset="-122"/>
                <a:cs typeface="+mn-cs"/>
              </a:rPr>
              <a:t>属于</a:t>
            </a:r>
            <a:r>
              <a:rPr lang="zh-CN" altLang="en-US" sz="2000" kern="1200" dirty="0">
                <a:solidFill>
                  <a:srgbClr val="D0F09F"/>
                </a:solidFill>
                <a:latin typeface="微软雅黑" panose="020B0503020204020204" pitchFamily="34" charset="-122"/>
                <a:ea typeface="微软雅黑" panose="020B0503020204020204" pitchFamily="34" charset="-122"/>
                <a:cs typeface="+mn-cs"/>
              </a:rPr>
              <a:t>前端</a:t>
            </a:r>
            <a:r>
              <a:rPr lang="zh-CN" altLang="en-US" sz="2000" kern="1200" dirty="0">
                <a:solidFill>
                  <a:prstClr val="white"/>
                </a:solidFill>
                <a:latin typeface="微软雅黑" panose="020B0503020204020204" pitchFamily="34" charset="-122"/>
                <a:ea typeface="微软雅黑" panose="020B0503020204020204" pitchFamily="34" charset="-122"/>
                <a:cs typeface="+mn-cs"/>
              </a:rPr>
              <a:t>开发</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srgbClr val="589EA5"/>
                </a:solidFill>
                <a:latin typeface="微软雅黑" panose="020B0503020204020204" pitchFamily="34" charset="-122"/>
                <a:ea typeface="微软雅黑" panose="020B0503020204020204" pitchFamily="34" charset="-122"/>
                <a:cs typeface="+mn-cs"/>
              </a:rPr>
              <a:t>控制层</a:t>
            </a:r>
            <a:r>
              <a:rPr lang="zh-CN" altLang="en-US" sz="2000" kern="1200" dirty="0">
                <a:solidFill>
                  <a:prstClr val="white"/>
                </a:solidFill>
                <a:latin typeface="微软雅黑" panose="020B0503020204020204" pitchFamily="34" charset="-122"/>
                <a:ea typeface="微软雅黑" panose="020B0503020204020204" pitchFamily="34" charset="-122"/>
                <a:cs typeface="+mn-cs"/>
              </a:rPr>
              <a:t>与</a:t>
            </a:r>
            <a:r>
              <a:rPr lang="zh-CN" altLang="en-US" sz="2000" kern="1200" dirty="0">
                <a:solidFill>
                  <a:srgbClr val="589EA5"/>
                </a:solidFill>
                <a:latin typeface="微软雅黑" panose="020B0503020204020204" pitchFamily="34" charset="-122"/>
                <a:ea typeface="微软雅黑" panose="020B0503020204020204" pitchFamily="34" charset="-122"/>
                <a:cs typeface="+mn-cs"/>
              </a:rPr>
              <a:t>模型层</a:t>
            </a:r>
            <a:r>
              <a:rPr lang="zh-CN" altLang="en-US" sz="2000" kern="1200" dirty="0">
                <a:solidFill>
                  <a:prstClr val="white"/>
                </a:solidFill>
                <a:latin typeface="微软雅黑" panose="020B0503020204020204" pitchFamily="34" charset="-122"/>
                <a:ea typeface="微软雅黑" panose="020B0503020204020204" pitchFamily="34" charset="-122"/>
                <a:cs typeface="+mn-cs"/>
              </a:rPr>
              <a:t>属于</a:t>
            </a:r>
            <a:r>
              <a:rPr lang="zh-CN" altLang="en-US" sz="2000" kern="1200" dirty="0">
                <a:solidFill>
                  <a:srgbClr val="589EA5"/>
                </a:solidFill>
                <a:latin typeface="微软雅黑" panose="020B0503020204020204" pitchFamily="34" charset="-122"/>
                <a:ea typeface="微软雅黑" panose="020B0503020204020204" pitchFamily="34" charset="-122"/>
                <a:cs typeface="+mn-cs"/>
              </a:rPr>
              <a:t>后端</a:t>
            </a:r>
            <a:endParaRPr lang="en-US" altLang="zh-CN" sz="2000" kern="1200" dirty="0">
              <a:solidFill>
                <a:srgbClr val="589EA5"/>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数据库的维护</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服务器的部署</a:t>
            </a:r>
          </a:p>
        </p:txBody>
      </p:sp>
      <p:sp>
        <p:nvSpPr>
          <p:cNvPr id="6" name="文本框 5">
            <a:extLst>
              <a:ext uri="{FF2B5EF4-FFF2-40B4-BE49-F238E27FC236}">
                <a16:creationId xmlns:a16="http://schemas.microsoft.com/office/drawing/2014/main" id="{35113B85-D72A-2A74-CA29-BF099990F7D9}"/>
              </a:ext>
            </a:extLst>
          </p:cNvPr>
          <p:cNvSpPr txBox="1"/>
          <p:nvPr/>
        </p:nvSpPr>
        <p:spPr>
          <a:xfrm>
            <a:off x="6707605" y="4331457"/>
            <a:ext cx="2875547" cy="307777"/>
          </a:xfrm>
          <a:prstGeom prst="rect">
            <a:avLst/>
          </a:prstGeom>
          <a:noFill/>
        </p:spPr>
        <p:txBody>
          <a:bodyPr wrap="square" rtlCol="0">
            <a:spAutoFit/>
          </a:bodyPr>
          <a:lstStyle/>
          <a:p>
            <a:r>
              <a:rPr lang="zh-CN" altLang="en-US" strike="sngStrike" dirty="0">
                <a:solidFill>
                  <a:schemeClr val="bg1"/>
                </a:solidFill>
              </a:rPr>
              <a:t>这么一看咱的活似乎好多</a:t>
            </a:r>
          </a:p>
        </p:txBody>
      </p:sp>
    </p:spTree>
    <p:extLst>
      <p:ext uri="{BB962C8B-B14F-4D97-AF65-F5344CB8AC3E}">
        <p14:creationId xmlns:p14="http://schemas.microsoft.com/office/powerpoint/2010/main" val="4514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13" name="Google Shape;228;p23">
            <a:extLst>
              <a:ext uri="{FF2B5EF4-FFF2-40B4-BE49-F238E27FC236}">
                <a16:creationId xmlns:a16="http://schemas.microsoft.com/office/drawing/2014/main" id="{25BC7C72-A3AE-45E6-880A-490867D4C5E8}"/>
              </a:ext>
            </a:extLst>
          </p:cNvPr>
          <p:cNvSpPr txBox="1"/>
          <p:nvPr/>
        </p:nvSpPr>
        <p:spPr>
          <a:xfrm flipH="1">
            <a:off x="337587" y="4337788"/>
            <a:ext cx="2801658" cy="48704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数据库</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sz="2000" dirty="0" err="1">
                <a:solidFill>
                  <a:schemeClr val="lt1"/>
                </a:solidFill>
                <a:latin typeface="Lato"/>
                <a:ea typeface="Lato"/>
                <a:cs typeface="Lato"/>
                <a:sym typeface="Lato"/>
              </a:rPr>
              <a:t>DataBase</a:t>
            </a:r>
            <a:endParaRPr sz="2000" dirty="0">
              <a:solidFill>
                <a:schemeClr val="lt1"/>
              </a:solidFill>
              <a:latin typeface="Lato"/>
              <a:ea typeface="Lato"/>
              <a:cs typeface="Lato"/>
              <a:sym typeface="Lato"/>
            </a:endParaRPr>
          </a:p>
        </p:txBody>
      </p:sp>
      <p:cxnSp>
        <p:nvCxnSpPr>
          <p:cNvPr id="14" name="Google Shape;229;p23">
            <a:extLst>
              <a:ext uri="{FF2B5EF4-FFF2-40B4-BE49-F238E27FC236}">
                <a16:creationId xmlns:a16="http://schemas.microsoft.com/office/drawing/2014/main" id="{E3E0235B-AF7C-4E6B-9FDB-1E84FC72F3B5}"/>
              </a:ext>
            </a:extLst>
          </p:cNvPr>
          <p:cNvCxnSpPr>
            <a:cxnSpLocks/>
          </p:cNvCxnSpPr>
          <p:nvPr/>
        </p:nvCxnSpPr>
        <p:spPr>
          <a:xfrm flipH="1">
            <a:off x="2114685" y="1842749"/>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5" name="Google Shape;230;p23">
            <a:extLst>
              <a:ext uri="{FF2B5EF4-FFF2-40B4-BE49-F238E27FC236}">
                <a16:creationId xmlns:a16="http://schemas.microsoft.com/office/drawing/2014/main" id="{A980DA06-F5B6-4BF1-8DB3-0989643EB690}"/>
              </a:ext>
            </a:extLst>
          </p:cNvPr>
          <p:cNvCxnSpPr>
            <a:cxnSpLocks/>
          </p:cNvCxnSpPr>
          <p:nvPr/>
        </p:nvCxnSpPr>
        <p:spPr>
          <a:xfrm flipH="1">
            <a:off x="1409889" y="3341403"/>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2890404" y="3929228"/>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1409889" y="4542184"/>
            <a:ext cx="248841" cy="0"/>
          </a:xfrm>
          <a:prstGeom prst="straightConnector1">
            <a:avLst/>
          </a:prstGeom>
          <a:noFill/>
          <a:ln w="9525" cap="flat" cmpd="sng">
            <a:solidFill>
              <a:schemeClr val="lt1"/>
            </a:solidFill>
            <a:prstDash val="solid"/>
            <a:round/>
            <a:headEnd type="none" w="med" len="med"/>
            <a:tailEnd type="none" w="med" len="med"/>
          </a:ln>
        </p:spPr>
      </p:cxnSp>
      <p:sp>
        <p:nvSpPr>
          <p:cNvPr id="19" name="Google Shape;234;p23">
            <a:extLst>
              <a:ext uri="{FF2B5EF4-FFF2-40B4-BE49-F238E27FC236}">
                <a16:creationId xmlns:a16="http://schemas.microsoft.com/office/drawing/2014/main" id="{B4E24454-006C-40AB-9B5F-FDE03D09E6AE}"/>
              </a:ext>
            </a:extLst>
          </p:cNvPr>
          <p:cNvSpPr txBox="1"/>
          <p:nvPr/>
        </p:nvSpPr>
        <p:spPr>
          <a:xfrm flipH="1">
            <a:off x="2313980" y="1487435"/>
            <a:ext cx="2282293" cy="863641"/>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书籍管理系统登陆视图</a:t>
            </a:r>
            <a:endParaRPr lang="en-US" altLang="zh-CN" sz="2000" dirty="0">
              <a:solidFill>
                <a:schemeClr val="lt1"/>
              </a:solidFill>
              <a:latin typeface="Unica One"/>
              <a:ea typeface="Unica One"/>
              <a:cs typeface="Unica One"/>
              <a:sym typeface="Unica One"/>
            </a:endParaRPr>
          </a:p>
          <a:p>
            <a:pPr marL="0" lvl="0" indent="0" rtl="0">
              <a:lnSpc>
                <a:spcPct val="115000"/>
              </a:lnSpc>
              <a:spcBef>
                <a:spcPts val="0"/>
              </a:spcBef>
              <a:spcAft>
                <a:spcPts val="0"/>
              </a:spcAft>
              <a:buNone/>
            </a:pPr>
            <a:r>
              <a:rPr lang="en-US" sz="2000" dirty="0">
                <a:solidFill>
                  <a:srgbClr val="FF0000"/>
                </a:solidFill>
                <a:latin typeface="Unica One"/>
                <a:ea typeface="Lato"/>
                <a:cs typeface="Lato"/>
                <a:sym typeface="Unica One"/>
              </a:rPr>
              <a:t>V</a:t>
            </a:r>
            <a:r>
              <a:rPr lang="en-US" sz="2000" dirty="0">
                <a:solidFill>
                  <a:schemeClr val="lt1"/>
                </a:solidFill>
                <a:latin typeface="Unica One"/>
                <a:ea typeface="Lato"/>
                <a:cs typeface="Lato"/>
                <a:sym typeface="Unica One"/>
              </a:rPr>
              <a:t>iew</a:t>
            </a:r>
            <a:endParaRPr sz="2000" dirty="0">
              <a:solidFill>
                <a:schemeClr val="lt1"/>
              </a:solidFill>
              <a:latin typeface="Lato"/>
              <a:ea typeface="Lato"/>
              <a:cs typeface="Lato"/>
              <a:sym typeface="Lato"/>
            </a:endParaRPr>
          </a:p>
        </p:txBody>
      </p:sp>
      <p:sp>
        <p:nvSpPr>
          <p:cNvPr id="25" name="Google Shape;240;p23">
            <a:extLst>
              <a:ext uri="{FF2B5EF4-FFF2-40B4-BE49-F238E27FC236}">
                <a16:creationId xmlns:a16="http://schemas.microsoft.com/office/drawing/2014/main" id="{FE36A593-8B80-44D7-ACF6-04F70F47177E}"/>
              </a:ext>
            </a:extLst>
          </p:cNvPr>
          <p:cNvSpPr txBox="1"/>
          <p:nvPr/>
        </p:nvSpPr>
        <p:spPr>
          <a:xfrm flipH="1">
            <a:off x="3014824" y="3523366"/>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
        <p:nvSpPr>
          <p:cNvPr id="27" name="Google Shape;242;p23">
            <a:extLst>
              <a:ext uri="{FF2B5EF4-FFF2-40B4-BE49-F238E27FC236}">
                <a16:creationId xmlns:a16="http://schemas.microsoft.com/office/drawing/2014/main" id="{540C3972-E98E-4FCB-B36D-8404ACB8679D}"/>
              </a:ext>
            </a:extLst>
          </p:cNvPr>
          <p:cNvSpPr txBox="1"/>
          <p:nvPr/>
        </p:nvSpPr>
        <p:spPr>
          <a:xfrm flipH="1">
            <a:off x="0" y="3363452"/>
            <a:ext cx="2514497" cy="415498"/>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登陆控制器</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a:t>
            </a:r>
            <a:r>
              <a:rPr lang="en-US" altLang="zh-CN" sz="2000" dirty="0" err="1">
                <a:solidFill>
                  <a:schemeClr val="bg1"/>
                </a:solidFill>
                <a:latin typeface="Lato"/>
                <a:ea typeface="Lato"/>
                <a:cs typeface="Lato"/>
                <a:sym typeface="Lato"/>
              </a:rPr>
              <a:t>C</a:t>
            </a:r>
            <a:r>
              <a:rPr lang="en-US" altLang="zh-CN" sz="2000" dirty="0" err="1">
                <a:solidFill>
                  <a:schemeClr val="lt1"/>
                </a:solidFill>
                <a:latin typeface="Lato"/>
                <a:ea typeface="Lato"/>
                <a:cs typeface="Lato"/>
                <a:sym typeface="Lato"/>
              </a:rPr>
              <a:t>ontroller</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lang="en-US" sz="2000" dirty="0">
              <a:solidFill>
                <a:schemeClr val="lt1"/>
              </a:solidFill>
              <a:latin typeface="Lato"/>
              <a:ea typeface="Lato"/>
              <a:cs typeface="Lato"/>
              <a:sym typeface="Lato"/>
            </a:endParaRPr>
          </a:p>
        </p:txBody>
      </p:sp>
      <p:grpSp>
        <p:nvGrpSpPr>
          <p:cNvPr id="6" name="组合 5">
            <a:extLst>
              <a:ext uri="{FF2B5EF4-FFF2-40B4-BE49-F238E27FC236}">
                <a16:creationId xmlns:a16="http://schemas.microsoft.com/office/drawing/2014/main" id="{81F210A9-3BC1-4A94-8CC9-96041820931F}"/>
              </a:ext>
            </a:extLst>
          </p:cNvPr>
          <p:cNvGrpSpPr/>
          <p:nvPr/>
        </p:nvGrpSpPr>
        <p:grpSpPr>
          <a:xfrm>
            <a:off x="1658730" y="4083710"/>
            <a:ext cx="1235409" cy="862590"/>
            <a:chOff x="1658730" y="4083710"/>
            <a:chExt cx="1235409" cy="862590"/>
          </a:xfrm>
        </p:grpSpPr>
        <p:sp>
          <p:nvSpPr>
            <p:cNvPr id="32" name="Google Shape;247;p23">
              <a:extLst>
                <a:ext uri="{FF2B5EF4-FFF2-40B4-BE49-F238E27FC236}">
                  <a16:creationId xmlns:a16="http://schemas.microsoft.com/office/drawing/2014/main" id="{14842C86-EA32-49E6-8F8C-B2547622D363}"/>
                </a:ext>
              </a:extLst>
            </p:cNvPr>
            <p:cNvSpPr/>
            <p:nvPr/>
          </p:nvSpPr>
          <p:spPr>
            <a:xfrm>
              <a:off x="1658730"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1658730"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2271960"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组合 4">
            <a:extLst>
              <a:ext uri="{FF2B5EF4-FFF2-40B4-BE49-F238E27FC236}">
                <a16:creationId xmlns:a16="http://schemas.microsoft.com/office/drawing/2014/main" id="{B10BFB08-017C-4E70-B88A-1F473010448F}"/>
              </a:ext>
            </a:extLst>
          </p:cNvPr>
          <p:cNvGrpSpPr/>
          <p:nvPr/>
        </p:nvGrpSpPr>
        <p:grpSpPr>
          <a:xfrm>
            <a:off x="1658730" y="3503349"/>
            <a:ext cx="1235701" cy="858800"/>
            <a:chOff x="1658730" y="3503349"/>
            <a:chExt cx="1235701" cy="858800"/>
          </a:xfrm>
        </p:grpSpPr>
        <p:sp>
          <p:nvSpPr>
            <p:cNvPr id="35" name="Google Shape;250;p23">
              <a:extLst>
                <a:ext uri="{FF2B5EF4-FFF2-40B4-BE49-F238E27FC236}">
                  <a16:creationId xmlns:a16="http://schemas.microsoft.com/office/drawing/2014/main" id="{ACFF26E3-52E7-45A2-94B0-F28404E604CD}"/>
                </a:ext>
              </a:extLst>
            </p:cNvPr>
            <p:cNvSpPr/>
            <p:nvPr/>
          </p:nvSpPr>
          <p:spPr>
            <a:xfrm>
              <a:off x="1658730"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p23">
              <a:extLst>
                <a:ext uri="{FF2B5EF4-FFF2-40B4-BE49-F238E27FC236}">
                  <a16:creationId xmlns:a16="http://schemas.microsoft.com/office/drawing/2014/main" id="{26429F07-3183-4071-BE17-73CF63D5AEBE}"/>
                </a:ext>
              </a:extLst>
            </p:cNvPr>
            <p:cNvSpPr/>
            <p:nvPr/>
          </p:nvSpPr>
          <p:spPr>
            <a:xfrm>
              <a:off x="1658730"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2275987"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BB83EF71-E5A0-40CB-85AA-971EE098B081}"/>
              </a:ext>
            </a:extLst>
          </p:cNvPr>
          <p:cNvGrpSpPr/>
          <p:nvPr/>
        </p:nvGrpSpPr>
        <p:grpSpPr>
          <a:xfrm>
            <a:off x="1658730" y="2915684"/>
            <a:ext cx="1235409" cy="862315"/>
            <a:chOff x="1658730" y="2915684"/>
            <a:chExt cx="1235409" cy="862315"/>
          </a:xfrm>
        </p:grpSpPr>
        <p:sp>
          <p:nvSpPr>
            <p:cNvPr id="38" name="Google Shape;253;p23">
              <a:extLst>
                <a:ext uri="{FF2B5EF4-FFF2-40B4-BE49-F238E27FC236}">
                  <a16:creationId xmlns:a16="http://schemas.microsoft.com/office/drawing/2014/main" id="{0A3C8A15-4867-4821-AB87-2DB4C97E92B0}"/>
                </a:ext>
              </a:extLst>
            </p:cNvPr>
            <p:cNvSpPr/>
            <p:nvPr/>
          </p:nvSpPr>
          <p:spPr>
            <a:xfrm>
              <a:off x="1658730" y="2915684"/>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29E3FA52-1155-4A77-A749-917A00C24F89}"/>
                </a:ext>
              </a:extLst>
            </p:cNvPr>
            <p:cNvSpPr/>
            <p:nvPr/>
          </p:nvSpPr>
          <p:spPr>
            <a:xfrm>
              <a:off x="1658730" y="3250627"/>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B6C1F9C8-2F9B-4EB7-9270-3FF71B0390AE}"/>
                </a:ext>
              </a:extLst>
            </p:cNvPr>
            <p:cNvSpPr/>
            <p:nvPr/>
          </p:nvSpPr>
          <p:spPr>
            <a:xfrm>
              <a:off x="2271960" y="3250627"/>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组合 2">
            <a:extLst>
              <a:ext uri="{FF2B5EF4-FFF2-40B4-BE49-F238E27FC236}">
                <a16:creationId xmlns:a16="http://schemas.microsoft.com/office/drawing/2014/main" id="{C4E6B0CB-8C17-4335-AAA6-F331161D0BC7}"/>
              </a:ext>
            </a:extLst>
          </p:cNvPr>
          <p:cNvGrpSpPr/>
          <p:nvPr/>
        </p:nvGrpSpPr>
        <p:grpSpPr>
          <a:xfrm>
            <a:off x="880152" y="1404717"/>
            <a:ext cx="1235702" cy="858799"/>
            <a:chOff x="880152" y="1404717"/>
            <a:chExt cx="1235702" cy="858799"/>
          </a:xfrm>
        </p:grpSpPr>
        <p:sp>
          <p:nvSpPr>
            <p:cNvPr id="41" name="Google Shape;256;p23">
              <a:extLst>
                <a:ext uri="{FF2B5EF4-FFF2-40B4-BE49-F238E27FC236}">
                  <a16:creationId xmlns:a16="http://schemas.microsoft.com/office/drawing/2014/main" id="{2953084B-E677-4EFB-B9A0-0EA7D29E6BB8}"/>
                </a:ext>
              </a:extLst>
            </p:cNvPr>
            <p:cNvSpPr/>
            <p:nvPr/>
          </p:nvSpPr>
          <p:spPr>
            <a:xfrm>
              <a:off x="880152" y="1404717"/>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p23">
              <a:extLst>
                <a:ext uri="{FF2B5EF4-FFF2-40B4-BE49-F238E27FC236}">
                  <a16:creationId xmlns:a16="http://schemas.microsoft.com/office/drawing/2014/main" id="{20633A9B-B622-465B-94F9-281592247A40}"/>
                </a:ext>
              </a:extLst>
            </p:cNvPr>
            <p:cNvSpPr/>
            <p:nvPr/>
          </p:nvSpPr>
          <p:spPr>
            <a:xfrm>
              <a:off x="880152" y="1735855"/>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p23">
              <a:extLst>
                <a:ext uri="{FF2B5EF4-FFF2-40B4-BE49-F238E27FC236}">
                  <a16:creationId xmlns:a16="http://schemas.microsoft.com/office/drawing/2014/main" id="{1B752EAF-5AF9-4C75-ABA9-571FECB26FC8}"/>
                </a:ext>
              </a:extLst>
            </p:cNvPr>
            <p:cNvSpPr/>
            <p:nvPr/>
          </p:nvSpPr>
          <p:spPr>
            <a:xfrm>
              <a:off x="1497410" y="1735855"/>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现在，让我们模拟一个系统的登陆</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29" name="woman_103277">
            <a:extLst>
              <a:ext uri="{FF2B5EF4-FFF2-40B4-BE49-F238E27FC236}">
                <a16:creationId xmlns:a16="http://schemas.microsoft.com/office/drawing/2014/main" id="{25F14D74-6778-4FFF-8ED4-1535979F1E4D}"/>
              </a:ext>
            </a:extLst>
          </p:cNvPr>
          <p:cNvSpPr>
            <a:spLocks noChangeAspect="1"/>
          </p:cNvSpPr>
          <p:nvPr/>
        </p:nvSpPr>
        <p:spPr bwMode="auto">
          <a:xfrm>
            <a:off x="4631502" y="1427268"/>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31" name="smartphone_159860">
            <a:extLst>
              <a:ext uri="{FF2B5EF4-FFF2-40B4-BE49-F238E27FC236}">
                <a16:creationId xmlns:a16="http://schemas.microsoft.com/office/drawing/2014/main" id="{8EC99127-071E-46BA-90CA-9B7426123BF7}"/>
              </a:ext>
            </a:extLst>
          </p:cNvPr>
          <p:cNvSpPr>
            <a:spLocks noChangeAspect="1"/>
          </p:cNvSpPr>
          <p:nvPr/>
        </p:nvSpPr>
        <p:spPr bwMode="auto">
          <a:xfrm>
            <a:off x="5205587" y="1461221"/>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44" name="直接箭头连接符 43">
            <a:extLst>
              <a:ext uri="{FF2B5EF4-FFF2-40B4-BE49-F238E27FC236}">
                <a16:creationId xmlns:a16="http://schemas.microsoft.com/office/drawing/2014/main" id="{7A735DD2-BF15-4EFA-B887-E255A1561F76}"/>
              </a:ext>
            </a:extLst>
          </p:cNvPr>
          <p:cNvCxnSpPr>
            <a:cxnSpLocks/>
          </p:cNvCxnSpPr>
          <p:nvPr/>
        </p:nvCxnSpPr>
        <p:spPr>
          <a:xfrm>
            <a:off x="5845541" y="1735855"/>
            <a:ext cx="1434038"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7" name="rack-servers_31726">
            <a:extLst>
              <a:ext uri="{FF2B5EF4-FFF2-40B4-BE49-F238E27FC236}">
                <a16:creationId xmlns:a16="http://schemas.microsoft.com/office/drawing/2014/main" id="{5C1B39DF-EFF3-4FE0-B531-66D597D242DF}"/>
              </a:ext>
            </a:extLst>
          </p:cNvPr>
          <p:cNvSpPr>
            <a:spLocks noChangeAspect="1"/>
          </p:cNvSpPr>
          <p:nvPr/>
        </p:nvSpPr>
        <p:spPr bwMode="auto">
          <a:xfrm>
            <a:off x="7374663" y="1474773"/>
            <a:ext cx="816448" cy="694648"/>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6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6" y="42"/>
                  <a:pt x="436" y="54"/>
                </a:cubicBezTo>
                <a:cubicBezTo>
                  <a:pt x="436"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path>
            </a:pathLst>
          </a:custGeom>
          <a:solidFill>
            <a:schemeClr val="bg1"/>
          </a:solidFill>
          <a:ln>
            <a:noFill/>
          </a:ln>
        </p:spPr>
        <p:txBody>
          <a:bodyPr/>
          <a:lstStyle/>
          <a:p>
            <a:endParaRPr lang="zh-CN" altLang="en-US"/>
          </a:p>
        </p:txBody>
      </p:sp>
      <p:sp>
        <p:nvSpPr>
          <p:cNvPr id="48" name="矩形 47">
            <a:extLst>
              <a:ext uri="{FF2B5EF4-FFF2-40B4-BE49-F238E27FC236}">
                <a16:creationId xmlns:a16="http://schemas.microsoft.com/office/drawing/2014/main" id="{EC1E78A6-D26A-415D-82C0-3A16DD010053}"/>
              </a:ext>
            </a:extLst>
          </p:cNvPr>
          <p:cNvSpPr/>
          <p:nvPr/>
        </p:nvSpPr>
        <p:spPr>
          <a:xfrm>
            <a:off x="6252388" y="2259930"/>
            <a:ext cx="2236510" cy="400110"/>
          </a:xfrm>
          <a:prstGeom prst="rect">
            <a:avLst/>
          </a:prstGeom>
        </p:spPr>
        <p:txBody>
          <a:bodyPr wrap="none">
            <a:spAutoFit/>
          </a:bodyPr>
          <a:lstStyle/>
          <a:p>
            <a:pPr algn="r">
              <a:spcBef>
                <a:spcPct val="0"/>
              </a:spcBef>
            </a:pPr>
            <a:r>
              <a:rPr lang="zh-CN" altLang="en-US" sz="2000" dirty="0">
                <a:solidFill>
                  <a:schemeClr val="bg1"/>
                </a:solidFill>
              </a:rPr>
              <a:t>书籍管理系统视图</a:t>
            </a:r>
          </a:p>
        </p:txBody>
      </p:sp>
      <p:sp>
        <p:nvSpPr>
          <p:cNvPr id="2" name="文本框 1">
            <a:extLst>
              <a:ext uri="{FF2B5EF4-FFF2-40B4-BE49-F238E27FC236}">
                <a16:creationId xmlns:a16="http://schemas.microsoft.com/office/drawing/2014/main" id="{869348CE-D6C8-4EA3-A066-8DD8A23D5665}"/>
              </a:ext>
            </a:extLst>
          </p:cNvPr>
          <p:cNvSpPr txBox="1"/>
          <p:nvPr/>
        </p:nvSpPr>
        <p:spPr>
          <a:xfrm>
            <a:off x="6221610" y="1381931"/>
            <a:ext cx="543739" cy="307777"/>
          </a:xfrm>
          <a:prstGeom prst="rect">
            <a:avLst/>
          </a:prstGeom>
          <a:noFill/>
        </p:spPr>
        <p:txBody>
          <a:bodyPr wrap="none" rtlCol="0">
            <a:spAutoFit/>
          </a:bodyPr>
          <a:lstStyle/>
          <a:p>
            <a:r>
              <a:rPr lang="zh-CN" altLang="en-US" dirty="0">
                <a:solidFill>
                  <a:schemeClr val="bg1"/>
                </a:solidFill>
              </a:rPr>
              <a:t>登陆</a:t>
            </a:r>
          </a:p>
        </p:txBody>
      </p:sp>
      <p:pic>
        <p:nvPicPr>
          <p:cNvPr id="10" name="图片 9">
            <a:extLst>
              <a:ext uri="{FF2B5EF4-FFF2-40B4-BE49-F238E27FC236}">
                <a16:creationId xmlns:a16="http://schemas.microsoft.com/office/drawing/2014/main" id="{25614382-B1E1-411B-AF69-1057941A04ED}"/>
              </a:ext>
            </a:extLst>
          </p:cNvPr>
          <p:cNvPicPr>
            <a:picLocks noChangeAspect="1"/>
          </p:cNvPicPr>
          <p:nvPr/>
        </p:nvPicPr>
        <p:blipFill>
          <a:blip r:embed="rId3"/>
          <a:stretch>
            <a:fillRect/>
          </a:stretch>
        </p:blipFill>
        <p:spPr>
          <a:xfrm>
            <a:off x="5301402" y="2660040"/>
            <a:ext cx="3601966" cy="2457752"/>
          </a:xfrm>
          <a:prstGeom prst="rect">
            <a:avLst/>
          </a:prstGeom>
        </p:spPr>
      </p:pic>
      <p:sp>
        <p:nvSpPr>
          <p:cNvPr id="11" name="文本框 10">
            <a:extLst>
              <a:ext uri="{FF2B5EF4-FFF2-40B4-BE49-F238E27FC236}">
                <a16:creationId xmlns:a16="http://schemas.microsoft.com/office/drawing/2014/main" id="{2E02B92C-25E6-4654-8E82-CD2E0A05289F}"/>
              </a:ext>
            </a:extLst>
          </p:cNvPr>
          <p:cNvSpPr txBox="1"/>
          <p:nvPr/>
        </p:nvSpPr>
        <p:spPr>
          <a:xfrm>
            <a:off x="4544698" y="4527314"/>
            <a:ext cx="864244" cy="400110"/>
          </a:xfrm>
          <a:prstGeom prst="rect">
            <a:avLst/>
          </a:prstGeom>
          <a:noFill/>
        </p:spPr>
        <p:txBody>
          <a:bodyPr wrap="square" rtlCol="0">
            <a:spAutoFit/>
          </a:bodyPr>
          <a:lstStyle/>
          <a:p>
            <a:r>
              <a:rPr lang="zh-CN" altLang="en-US" sz="2000" dirty="0">
                <a:solidFill>
                  <a:schemeClr val="lt1"/>
                </a:solidFill>
                <a:latin typeface="Lato"/>
                <a:cs typeface="Lato"/>
              </a:rPr>
              <a:t>请求</a:t>
            </a:r>
          </a:p>
        </p:txBody>
      </p:sp>
    </p:spTree>
    <p:extLst>
      <p:ext uri="{BB962C8B-B14F-4D97-AF65-F5344CB8AC3E}">
        <p14:creationId xmlns:p14="http://schemas.microsoft.com/office/powerpoint/2010/main" val="121186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2890404" y="3929228"/>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1409889" y="4542184"/>
            <a:ext cx="248841" cy="0"/>
          </a:xfrm>
          <a:prstGeom prst="straightConnector1">
            <a:avLst/>
          </a:prstGeom>
          <a:noFill/>
          <a:ln w="9525" cap="flat" cmpd="sng">
            <a:solidFill>
              <a:schemeClr val="lt1"/>
            </a:solidFill>
            <a:prstDash val="solid"/>
            <a:round/>
            <a:headEnd type="none" w="med" len="med"/>
            <a:tailEnd type="none" w="med" len="med"/>
          </a:ln>
        </p:spPr>
      </p:cxn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现在，让我们模拟一个系统的登陆</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49" name="文本框 48">
            <a:extLst>
              <a:ext uri="{FF2B5EF4-FFF2-40B4-BE49-F238E27FC236}">
                <a16:creationId xmlns:a16="http://schemas.microsoft.com/office/drawing/2014/main" id="{C8A07780-D4E2-4138-9066-7BB199DA9160}"/>
              </a:ext>
            </a:extLst>
          </p:cNvPr>
          <p:cNvSpPr txBox="1"/>
          <p:nvPr/>
        </p:nvSpPr>
        <p:spPr>
          <a:xfrm>
            <a:off x="4760734" y="2883067"/>
            <a:ext cx="3289394" cy="1323439"/>
          </a:xfrm>
          <a:prstGeom prst="rect">
            <a:avLst/>
          </a:prstGeom>
          <a:noFill/>
        </p:spPr>
        <p:txBody>
          <a:bodyPr wrap="square" rtlCol="0">
            <a:spAutoFit/>
          </a:bodyPr>
          <a:lstStyle/>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如何把字符串和业务联系起来？</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en-US" altLang="zh-CN" sz="2000" kern="1200" dirty="0">
                <a:solidFill>
                  <a:prstClr val="white"/>
                </a:solidFill>
                <a:latin typeface="微软雅黑" panose="020B0503020204020204" pitchFamily="34" charset="-122"/>
                <a:ea typeface="微软雅黑" panose="020B0503020204020204" pitchFamily="34" charset="-122"/>
                <a:cs typeface="+mn-cs"/>
              </a:rPr>
              <a:t>if-else</a:t>
            </a:r>
            <a:r>
              <a:rPr lang="zh-CN" altLang="en-US" sz="2000" kern="1200" dirty="0">
                <a:solidFill>
                  <a:prstClr val="white"/>
                </a:solidFill>
                <a:latin typeface="微软雅黑" panose="020B0503020204020204" pitchFamily="34" charset="-122"/>
                <a:ea typeface="微软雅黑" panose="020B0503020204020204" pitchFamily="34" charset="-122"/>
                <a:cs typeface="+mn-cs"/>
              </a:rPr>
              <a:t>？</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srgbClr val="589EA5"/>
                </a:solidFill>
                <a:latin typeface="微软雅黑" panose="020B0503020204020204" pitchFamily="34" charset="-122"/>
                <a:ea typeface="微软雅黑" panose="020B0503020204020204" pitchFamily="34" charset="-122"/>
                <a:cs typeface="+mn-cs"/>
              </a:rPr>
              <a:t>控制器</a:t>
            </a:r>
            <a:r>
              <a:rPr lang="en-US" altLang="zh-CN" sz="2000" kern="1200" dirty="0">
                <a:solidFill>
                  <a:prstClr val="white"/>
                </a:solidFill>
                <a:latin typeface="微软雅黑" panose="020B0503020204020204" pitchFamily="34" charset="-122"/>
                <a:ea typeface="微软雅黑" panose="020B0503020204020204" pitchFamily="34" charset="-122"/>
                <a:cs typeface="+mn-cs"/>
              </a:rPr>
              <a:t> </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“指路人”</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p:txBody>
      </p:sp>
      <p:sp>
        <p:nvSpPr>
          <p:cNvPr id="45" name="rack-servers_31726">
            <a:extLst>
              <a:ext uri="{FF2B5EF4-FFF2-40B4-BE49-F238E27FC236}">
                <a16:creationId xmlns:a16="http://schemas.microsoft.com/office/drawing/2014/main" id="{3308FFA3-262E-481F-A696-C1C992FAB2D8}"/>
              </a:ext>
            </a:extLst>
          </p:cNvPr>
          <p:cNvSpPr>
            <a:spLocks noChangeAspect="1"/>
          </p:cNvSpPr>
          <p:nvPr/>
        </p:nvSpPr>
        <p:spPr bwMode="auto">
          <a:xfrm>
            <a:off x="1092666" y="1345763"/>
            <a:ext cx="816448" cy="694648"/>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6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6" y="42"/>
                  <a:pt x="436" y="54"/>
                </a:cubicBezTo>
                <a:cubicBezTo>
                  <a:pt x="436"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path>
            </a:pathLst>
          </a:custGeom>
          <a:solidFill>
            <a:schemeClr val="bg1"/>
          </a:solidFill>
          <a:ln>
            <a:noFill/>
          </a:ln>
        </p:spPr>
        <p:txBody>
          <a:bodyPr/>
          <a:lstStyle/>
          <a:p>
            <a:endParaRPr lang="zh-CN" altLang="en-US"/>
          </a:p>
        </p:txBody>
      </p:sp>
      <p:sp>
        <p:nvSpPr>
          <p:cNvPr id="50" name="rack-servers_31726">
            <a:extLst>
              <a:ext uri="{FF2B5EF4-FFF2-40B4-BE49-F238E27FC236}">
                <a16:creationId xmlns:a16="http://schemas.microsoft.com/office/drawing/2014/main" id="{4C4F54F2-465A-4C0F-A8CD-33A2AA9D371B}"/>
              </a:ext>
            </a:extLst>
          </p:cNvPr>
          <p:cNvSpPr>
            <a:spLocks noChangeAspect="1"/>
          </p:cNvSpPr>
          <p:nvPr/>
        </p:nvSpPr>
        <p:spPr bwMode="auto">
          <a:xfrm>
            <a:off x="7100555" y="1293519"/>
            <a:ext cx="549946" cy="694648"/>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88862 h 440259"/>
              <a:gd name="T9" fmla="*/ 88862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88862 h 440259"/>
              <a:gd name="T29" fmla="*/ 88862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88862 h 440259"/>
              <a:gd name="T39" fmla="*/ 88862 h 440259"/>
              <a:gd name="T40" fmla="*/ 278945 h 440259"/>
              <a:gd name="T41" fmla="*/ 278945 h 440259"/>
              <a:gd name="T42" fmla="*/ 278945 h 440259"/>
              <a:gd name="T43" fmla="*/ 278945 h 440259"/>
              <a:gd name="T44" fmla="*/ 88862 h 440259"/>
              <a:gd name="T45" fmla="*/ 88862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88862 h 440259"/>
              <a:gd name="T55" fmla="*/ 88862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88862 h 440259"/>
              <a:gd name="T65" fmla="*/ 88862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88862 h 440259"/>
              <a:gd name="T75" fmla="*/ 88862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88862 h 440259"/>
              <a:gd name="T91" fmla="*/ 88862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88862 h 440259"/>
              <a:gd name="T101" fmla="*/ 88862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88862 h 440259"/>
              <a:gd name="T111" fmla="*/ 88862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74" h="6040">
                <a:moveTo>
                  <a:pt x="4774" y="768"/>
                </a:moveTo>
                <a:lnTo>
                  <a:pt x="4774" y="0"/>
                </a:lnTo>
                <a:lnTo>
                  <a:pt x="0" y="0"/>
                </a:lnTo>
                <a:lnTo>
                  <a:pt x="0" y="768"/>
                </a:lnTo>
                <a:lnTo>
                  <a:pt x="234" y="768"/>
                </a:lnTo>
                <a:lnTo>
                  <a:pt x="234" y="1104"/>
                </a:lnTo>
                <a:lnTo>
                  <a:pt x="0" y="1104"/>
                </a:lnTo>
                <a:lnTo>
                  <a:pt x="0" y="1871"/>
                </a:lnTo>
                <a:lnTo>
                  <a:pt x="4774" y="1871"/>
                </a:lnTo>
                <a:lnTo>
                  <a:pt x="4774" y="1104"/>
                </a:lnTo>
                <a:lnTo>
                  <a:pt x="4504" y="1104"/>
                </a:lnTo>
                <a:lnTo>
                  <a:pt x="4504" y="768"/>
                </a:lnTo>
                <a:lnTo>
                  <a:pt x="4774" y="768"/>
                </a:lnTo>
                <a:lnTo>
                  <a:pt x="4774" y="768"/>
                </a:lnTo>
                <a:close/>
                <a:moveTo>
                  <a:pt x="852" y="1557"/>
                </a:moveTo>
                <a:lnTo>
                  <a:pt x="520" y="1557"/>
                </a:lnTo>
                <a:lnTo>
                  <a:pt x="520" y="1232"/>
                </a:lnTo>
                <a:lnTo>
                  <a:pt x="852" y="1232"/>
                </a:lnTo>
                <a:lnTo>
                  <a:pt x="852" y="1557"/>
                </a:lnTo>
                <a:close/>
                <a:moveTo>
                  <a:pt x="852" y="1094"/>
                </a:moveTo>
                <a:lnTo>
                  <a:pt x="520" y="1094"/>
                </a:lnTo>
                <a:lnTo>
                  <a:pt x="520" y="769"/>
                </a:lnTo>
                <a:lnTo>
                  <a:pt x="852" y="769"/>
                </a:lnTo>
                <a:lnTo>
                  <a:pt x="852" y="1094"/>
                </a:lnTo>
                <a:close/>
                <a:moveTo>
                  <a:pt x="852" y="639"/>
                </a:moveTo>
                <a:lnTo>
                  <a:pt x="520" y="639"/>
                </a:lnTo>
                <a:lnTo>
                  <a:pt x="520" y="314"/>
                </a:lnTo>
                <a:lnTo>
                  <a:pt x="852" y="314"/>
                </a:lnTo>
                <a:lnTo>
                  <a:pt x="852" y="639"/>
                </a:lnTo>
                <a:close/>
                <a:moveTo>
                  <a:pt x="1342" y="1557"/>
                </a:moveTo>
                <a:lnTo>
                  <a:pt x="1010" y="1557"/>
                </a:lnTo>
                <a:lnTo>
                  <a:pt x="1010" y="1232"/>
                </a:lnTo>
                <a:lnTo>
                  <a:pt x="1342" y="1232"/>
                </a:lnTo>
                <a:lnTo>
                  <a:pt x="1342" y="1557"/>
                </a:lnTo>
                <a:close/>
                <a:moveTo>
                  <a:pt x="1342" y="1094"/>
                </a:moveTo>
                <a:lnTo>
                  <a:pt x="1010" y="1094"/>
                </a:lnTo>
                <a:lnTo>
                  <a:pt x="1010" y="769"/>
                </a:lnTo>
                <a:lnTo>
                  <a:pt x="1342" y="769"/>
                </a:lnTo>
                <a:lnTo>
                  <a:pt x="1342" y="1094"/>
                </a:lnTo>
                <a:close/>
                <a:moveTo>
                  <a:pt x="1342" y="639"/>
                </a:moveTo>
                <a:lnTo>
                  <a:pt x="1010" y="639"/>
                </a:lnTo>
                <a:lnTo>
                  <a:pt x="1010" y="314"/>
                </a:lnTo>
                <a:lnTo>
                  <a:pt x="1342" y="314"/>
                </a:lnTo>
                <a:lnTo>
                  <a:pt x="1342" y="639"/>
                </a:lnTo>
                <a:close/>
                <a:moveTo>
                  <a:pt x="1825" y="1557"/>
                </a:moveTo>
                <a:lnTo>
                  <a:pt x="1494" y="1557"/>
                </a:lnTo>
                <a:lnTo>
                  <a:pt x="1494" y="1232"/>
                </a:lnTo>
                <a:lnTo>
                  <a:pt x="1825" y="1232"/>
                </a:lnTo>
                <a:lnTo>
                  <a:pt x="1825" y="1557"/>
                </a:lnTo>
                <a:close/>
                <a:moveTo>
                  <a:pt x="1825" y="1094"/>
                </a:moveTo>
                <a:lnTo>
                  <a:pt x="1494" y="1094"/>
                </a:lnTo>
                <a:lnTo>
                  <a:pt x="1494" y="769"/>
                </a:lnTo>
                <a:lnTo>
                  <a:pt x="1825" y="769"/>
                </a:lnTo>
                <a:lnTo>
                  <a:pt x="1825" y="1094"/>
                </a:lnTo>
                <a:close/>
                <a:moveTo>
                  <a:pt x="1825" y="639"/>
                </a:moveTo>
                <a:lnTo>
                  <a:pt x="1494" y="639"/>
                </a:lnTo>
                <a:lnTo>
                  <a:pt x="1494" y="314"/>
                </a:lnTo>
                <a:lnTo>
                  <a:pt x="1825" y="314"/>
                </a:lnTo>
                <a:lnTo>
                  <a:pt x="1825" y="639"/>
                </a:lnTo>
                <a:close/>
                <a:moveTo>
                  <a:pt x="2304" y="1557"/>
                </a:moveTo>
                <a:lnTo>
                  <a:pt x="1972" y="1557"/>
                </a:lnTo>
                <a:lnTo>
                  <a:pt x="1972" y="1232"/>
                </a:lnTo>
                <a:lnTo>
                  <a:pt x="2304" y="1232"/>
                </a:lnTo>
                <a:lnTo>
                  <a:pt x="2304" y="1557"/>
                </a:lnTo>
                <a:close/>
                <a:moveTo>
                  <a:pt x="2304" y="1094"/>
                </a:moveTo>
                <a:lnTo>
                  <a:pt x="1972" y="1094"/>
                </a:lnTo>
                <a:lnTo>
                  <a:pt x="1972" y="769"/>
                </a:lnTo>
                <a:lnTo>
                  <a:pt x="2304" y="769"/>
                </a:lnTo>
                <a:lnTo>
                  <a:pt x="2304" y="1094"/>
                </a:lnTo>
                <a:close/>
                <a:moveTo>
                  <a:pt x="2304" y="639"/>
                </a:moveTo>
                <a:lnTo>
                  <a:pt x="1972" y="639"/>
                </a:lnTo>
                <a:lnTo>
                  <a:pt x="1972" y="314"/>
                </a:lnTo>
                <a:lnTo>
                  <a:pt x="2304" y="314"/>
                </a:lnTo>
                <a:lnTo>
                  <a:pt x="2304" y="639"/>
                </a:lnTo>
                <a:close/>
                <a:moveTo>
                  <a:pt x="2794" y="1557"/>
                </a:moveTo>
                <a:lnTo>
                  <a:pt x="2463" y="1557"/>
                </a:lnTo>
                <a:lnTo>
                  <a:pt x="2463" y="1232"/>
                </a:lnTo>
                <a:lnTo>
                  <a:pt x="2794" y="1232"/>
                </a:lnTo>
                <a:lnTo>
                  <a:pt x="2794" y="1557"/>
                </a:lnTo>
                <a:close/>
                <a:moveTo>
                  <a:pt x="2794" y="1094"/>
                </a:moveTo>
                <a:lnTo>
                  <a:pt x="2463" y="1094"/>
                </a:lnTo>
                <a:lnTo>
                  <a:pt x="2463" y="769"/>
                </a:lnTo>
                <a:lnTo>
                  <a:pt x="2794" y="769"/>
                </a:lnTo>
                <a:lnTo>
                  <a:pt x="2794" y="1094"/>
                </a:lnTo>
                <a:close/>
                <a:moveTo>
                  <a:pt x="2794" y="639"/>
                </a:moveTo>
                <a:lnTo>
                  <a:pt x="2463" y="639"/>
                </a:lnTo>
                <a:lnTo>
                  <a:pt x="2463" y="314"/>
                </a:lnTo>
                <a:lnTo>
                  <a:pt x="2794" y="314"/>
                </a:lnTo>
                <a:lnTo>
                  <a:pt x="2794" y="639"/>
                </a:lnTo>
                <a:close/>
                <a:moveTo>
                  <a:pt x="3278" y="1557"/>
                </a:moveTo>
                <a:lnTo>
                  <a:pt x="2946" y="1557"/>
                </a:lnTo>
                <a:lnTo>
                  <a:pt x="2946" y="1232"/>
                </a:lnTo>
                <a:lnTo>
                  <a:pt x="3278" y="1232"/>
                </a:lnTo>
                <a:lnTo>
                  <a:pt x="3278" y="1557"/>
                </a:lnTo>
                <a:close/>
                <a:moveTo>
                  <a:pt x="3278" y="1094"/>
                </a:moveTo>
                <a:lnTo>
                  <a:pt x="2946" y="1094"/>
                </a:lnTo>
                <a:lnTo>
                  <a:pt x="2946" y="769"/>
                </a:lnTo>
                <a:lnTo>
                  <a:pt x="3278" y="769"/>
                </a:lnTo>
                <a:lnTo>
                  <a:pt x="3278" y="1094"/>
                </a:lnTo>
                <a:close/>
                <a:moveTo>
                  <a:pt x="3278" y="639"/>
                </a:moveTo>
                <a:lnTo>
                  <a:pt x="2946" y="639"/>
                </a:lnTo>
                <a:lnTo>
                  <a:pt x="2946" y="314"/>
                </a:lnTo>
                <a:lnTo>
                  <a:pt x="3278" y="314"/>
                </a:lnTo>
                <a:lnTo>
                  <a:pt x="3278" y="639"/>
                </a:lnTo>
                <a:close/>
                <a:moveTo>
                  <a:pt x="4020" y="1547"/>
                </a:moveTo>
                <a:lnTo>
                  <a:pt x="3592" y="1547"/>
                </a:lnTo>
                <a:lnTo>
                  <a:pt x="3592" y="1349"/>
                </a:lnTo>
                <a:lnTo>
                  <a:pt x="4020" y="1349"/>
                </a:lnTo>
                <a:lnTo>
                  <a:pt x="4020" y="1547"/>
                </a:lnTo>
                <a:close/>
                <a:moveTo>
                  <a:pt x="3804" y="992"/>
                </a:moveTo>
                <a:cubicBezTo>
                  <a:pt x="3615" y="992"/>
                  <a:pt x="3462" y="839"/>
                  <a:pt x="3462" y="650"/>
                </a:cubicBezTo>
                <a:cubicBezTo>
                  <a:pt x="3462" y="461"/>
                  <a:pt x="3615" y="308"/>
                  <a:pt x="3804" y="308"/>
                </a:cubicBezTo>
                <a:cubicBezTo>
                  <a:pt x="3993" y="308"/>
                  <a:pt x="4146" y="461"/>
                  <a:pt x="4146" y="650"/>
                </a:cubicBezTo>
                <a:cubicBezTo>
                  <a:pt x="4146" y="839"/>
                  <a:pt x="3993" y="992"/>
                  <a:pt x="3804" y="992"/>
                </a:cubicBezTo>
                <a:close/>
                <a:moveTo>
                  <a:pt x="4020" y="648"/>
                </a:moveTo>
                <a:cubicBezTo>
                  <a:pt x="4020" y="766"/>
                  <a:pt x="3924" y="862"/>
                  <a:pt x="3806" y="862"/>
                </a:cubicBezTo>
                <a:cubicBezTo>
                  <a:pt x="3688" y="862"/>
                  <a:pt x="3592" y="766"/>
                  <a:pt x="3592" y="648"/>
                </a:cubicBezTo>
                <a:cubicBezTo>
                  <a:pt x="3592" y="529"/>
                  <a:pt x="3688" y="434"/>
                  <a:pt x="3806" y="434"/>
                </a:cubicBezTo>
                <a:cubicBezTo>
                  <a:pt x="3924" y="434"/>
                  <a:pt x="4020" y="529"/>
                  <a:pt x="4020" y="648"/>
                </a:cubicBezTo>
                <a:close/>
                <a:moveTo>
                  <a:pt x="0" y="2871"/>
                </a:moveTo>
                <a:lnTo>
                  <a:pt x="234" y="2871"/>
                </a:lnTo>
                <a:lnTo>
                  <a:pt x="234" y="3207"/>
                </a:lnTo>
                <a:lnTo>
                  <a:pt x="0" y="3207"/>
                </a:lnTo>
                <a:lnTo>
                  <a:pt x="0" y="3975"/>
                </a:lnTo>
                <a:lnTo>
                  <a:pt x="4774" y="3975"/>
                </a:lnTo>
                <a:lnTo>
                  <a:pt x="4774" y="3207"/>
                </a:lnTo>
                <a:lnTo>
                  <a:pt x="4504" y="3207"/>
                </a:lnTo>
                <a:lnTo>
                  <a:pt x="4504" y="2871"/>
                </a:lnTo>
                <a:lnTo>
                  <a:pt x="4774" y="2871"/>
                </a:lnTo>
                <a:lnTo>
                  <a:pt x="4774" y="2104"/>
                </a:lnTo>
                <a:lnTo>
                  <a:pt x="0" y="2104"/>
                </a:lnTo>
                <a:lnTo>
                  <a:pt x="0" y="2871"/>
                </a:lnTo>
                <a:close/>
                <a:moveTo>
                  <a:pt x="4020" y="3651"/>
                </a:moveTo>
                <a:lnTo>
                  <a:pt x="3592" y="3651"/>
                </a:lnTo>
                <a:lnTo>
                  <a:pt x="3592" y="3453"/>
                </a:lnTo>
                <a:lnTo>
                  <a:pt x="4020" y="3453"/>
                </a:lnTo>
                <a:lnTo>
                  <a:pt x="4020" y="3651"/>
                </a:lnTo>
                <a:close/>
                <a:moveTo>
                  <a:pt x="3804" y="2412"/>
                </a:moveTo>
                <a:cubicBezTo>
                  <a:pt x="3993" y="2412"/>
                  <a:pt x="4146" y="2565"/>
                  <a:pt x="4146" y="2754"/>
                </a:cubicBezTo>
                <a:cubicBezTo>
                  <a:pt x="4146" y="2942"/>
                  <a:pt x="3993" y="3095"/>
                  <a:pt x="3804" y="3095"/>
                </a:cubicBezTo>
                <a:cubicBezTo>
                  <a:pt x="3615" y="3095"/>
                  <a:pt x="3462" y="2942"/>
                  <a:pt x="3462" y="2754"/>
                </a:cubicBezTo>
                <a:cubicBezTo>
                  <a:pt x="3463" y="2565"/>
                  <a:pt x="3615" y="2412"/>
                  <a:pt x="3804" y="2412"/>
                </a:cubicBezTo>
                <a:close/>
                <a:moveTo>
                  <a:pt x="2946" y="2418"/>
                </a:moveTo>
                <a:lnTo>
                  <a:pt x="3278" y="2418"/>
                </a:lnTo>
                <a:lnTo>
                  <a:pt x="3278" y="2743"/>
                </a:lnTo>
                <a:lnTo>
                  <a:pt x="2946" y="2743"/>
                </a:lnTo>
                <a:lnTo>
                  <a:pt x="2946" y="2418"/>
                </a:lnTo>
                <a:close/>
                <a:moveTo>
                  <a:pt x="2946" y="2873"/>
                </a:moveTo>
                <a:lnTo>
                  <a:pt x="3278" y="2873"/>
                </a:lnTo>
                <a:lnTo>
                  <a:pt x="3278" y="3197"/>
                </a:lnTo>
                <a:lnTo>
                  <a:pt x="2946" y="3197"/>
                </a:lnTo>
                <a:lnTo>
                  <a:pt x="2946" y="2873"/>
                </a:lnTo>
                <a:close/>
                <a:moveTo>
                  <a:pt x="2946" y="3336"/>
                </a:moveTo>
                <a:lnTo>
                  <a:pt x="3278" y="3336"/>
                </a:lnTo>
                <a:lnTo>
                  <a:pt x="3278" y="3661"/>
                </a:lnTo>
                <a:lnTo>
                  <a:pt x="2946" y="3661"/>
                </a:lnTo>
                <a:lnTo>
                  <a:pt x="2946" y="3336"/>
                </a:lnTo>
                <a:close/>
                <a:moveTo>
                  <a:pt x="2463" y="2418"/>
                </a:moveTo>
                <a:lnTo>
                  <a:pt x="2794" y="2418"/>
                </a:lnTo>
                <a:lnTo>
                  <a:pt x="2794" y="2743"/>
                </a:lnTo>
                <a:lnTo>
                  <a:pt x="2463" y="2743"/>
                </a:lnTo>
                <a:lnTo>
                  <a:pt x="2463" y="2418"/>
                </a:lnTo>
                <a:close/>
                <a:moveTo>
                  <a:pt x="2463" y="2873"/>
                </a:moveTo>
                <a:lnTo>
                  <a:pt x="2794" y="2873"/>
                </a:lnTo>
                <a:lnTo>
                  <a:pt x="2794" y="3197"/>
                </a:lnTo>
                <a:lnTo>
                  <a:pt x="2463" y="3197"/>
                </a:lnTo>
                <a:lnTo>
                  <a:pt x="2463" y="2873"/>
                </a:lnTo>
                <a:close/>
                <a:moveTo>
                  <a:pt x="2463" y="3336"/>
                </a:moveTo>
                <a:lnTo>
                  <a:pt x="2794" y="3336"/>
                </a:lnTo>
                <a:lnTo>
                  <a:pt x="2794" y="3661"/>
                </a:lnTo>
                <a:lnTo>
                  <a:pt x="2463" y="3661"/>
                </a:lnTo>
                <a:lnTo>
                  <a:pt x="2463" y="3336"/>
                </a:lnTo>
                <a:close/>
                <a:moveTo>
                  <a:pt x="1972" y="2418"/>
                </a:moveTo>
                <a:lnTo>
                  <a:pt x="2304" y="2418"/>
                </a:lnTo>
                <a:lnTo>
                  <a:pt x="2304" y="2743"/>
                </a:lnTo>
                <a:lnTo>
                  <a:pt x="1972" y="2743"/>
                </a:lnTo>
                <a:lnTo>
                  <a:pt x="1972" y="2418"/>
                </a:lnTo>
                <a:close/>
                <a:moveTo>
                  <a:pt x="1972" y="2873"/>
                </a:moveTo>
                <a:lnTo>
                  <a:pt x="2304" y="2873"/>
                </a:lnTo>
                <a:lnTo>
                  <a:pt x="2304" y="3197"/>
                </a:lnTo>
                <a:lnTo>
                  <a:pt x="1972" y="3197"/>
                </a:lnTo>
                <a:lnTo>
                  <a:pt x="1972" y="2873"/>
                </a:lnTo>
                <a:close/>
                <a:moveTo>
                  <a:pt x="1972" y="3336"/>
                </a:moveTo>
                <a:lnTo>
                  <a:pt x="2304" y="3336"/>
                </a:lnTo>
                <a:lnTo>
                  <a:pt x="2304" y="3661"/>
                </a:lnTo>
                <a:lnTo>
                  <a:pt x="1972" y="3661"/>
                </a:lnTo>
                <a:lnTo>
                  <a:pt x="1972" y="3336"/>
                </a:lnTo>
                <a:close/>
                <a:moveTo>
                  <a:pt x="1494" y="2418"/>
                </a:moveTo>
                <a:lnTo>
                  <a:pt x="1825" y="2418"/>
                </a:lnTo>
                <a:lnTo>
                  <a:pt x="1825" y="2743"/>
                </a:lnTo>
                <a:lnTo>
                  <a:pt x="1494" y="2743"/>
                </a:lnTo>
                <a:lnTo>
                  <a:pt x="1494" y="2418"/>
                </a:lnTo>
                <a:close/>
                <a:moveTo>
                  <a:pt x="1494" y="2873"/>
                </a:moveTo>
                <a:lnTo>
                  <a:pt x="1825" y="2873"/>
                </a:lnTo>
                <a:lnTo>
                  <a:pt x="1825" y="3197"/>
                </a:lnTo>
                <a:lnTo>
                  <a:pt x="1494" y="3197"/>
                </a:lnTo>
                <a:lnTo>
                  <a:pt x="1494" y="2873"/>
                </a:lnTo>
                <a:close/>
                <a:moveTo>
                  <a:pt x="1494" y="3336"/>
                </a:moveTo>
                <a:lnTo>
                  <a:pt x="1825" y="3336"/>
                </a:lnTo>
                <a:lnTo>
                  <a:pt x="1825" y="3661"/>
                </a:lnTo>
                <a:lnTo>
                  <a:pt x="1494" y="3661"/>
                </a:lnTo>
                <a:lnTo>
                  <a:pt x="1494" y="3336"/>
                </a:lnTo>
                <a:close/>
                <a:moveTo>
                  <a:pt x="1010" y="2418"/>
                </a:moveTo>
                <a:lnTo>
                  <a:pt x="1342" y="2418"/>
                </a:lnTo>
                <a:lnTo>
                  <a:pt x="1342" y="2743"/>
                </a:lnTo>
                <a:lnTo>
                  <a:pt x="1010" y="2743"/>
                </a:lnTo>
                <a:lnTo>
                  <a:pt x="1010" y="2418"/>
                </a:lnTo>
                <a:close/>
                <a:moveTo>
                  <a:pt x="1010" y="2873"/>
                </a:moveTo>
                <a:lnTo>
                  <a:pt x="1342" y="2873"/>
                </a:lnTo>
                <a:lnTo>
                  <a:pt x="1342" y="3197"/>
                </a:lnTo>
                <a:lnTo>
                  <a:pt x="1010" y="3197"/>
                </a:lnTo>
                <a:lnTo>
                  <a:pt x="1010" y="2873"/>
                </a:lnTo>
                <a:close/>
                <a:moveTo>
                  <a:pt x="1010" y="3336"/>
                </a:moveTo>
                <a:lnTo>
                  <a:pt x="1342" y="3336"/>
                </a:lnTo>
                <a:lnTo>
                  <a:pt x="1342" y="3661"/>
                </a:lnTo>
                <a:lnTo>
                  <a:pt x="1010" y="3661"/>
                </a:lnTo>
                <a:lnTo>
                  <a:pt x="1010" y="3336"/>
                </a:lnTo>
                <a:close/>
                <a:moveTo>
                  <a:pt x="520" y="2418"/>
                </a:moveTo>
                <a:lnTo>
                  <a:pt x="852" y="2418"/>
                </a:lnTo>
                <a:lnTo>
                  <a:pt x="852" y="2743"/>
                </a:lnTo>
                <a:lnTo>
                  <a:pt x="520" y="2743"/>
                </a:lnTo>
                <a:lnTo>
                  <a:pt x="520" y="2418"/>
                </a:lnTo>
                <a:close/>
                <a:moveTo>
                  <a:pt x="520" y="2873"/>
                </a:moveTo>
                <a:lnTo>
                  <a:pt x="852" y="2873"/>
                </a:lnTo>
                <a:lnTo>
                  <a:pt x="852" y="3197"/>
                </a:lnTo>
                <a:lnTo>
                  <a:pt x="520" y="3197"/>
                </a:lnTo>
                <a:lnTo>
                  <a:pt x="520" y="2873"/>
                </a:lnTo>
                <a:close/>
                <a:moveTo>
                  <a:pt x="520" y="3336"/>
                </a:moveTo>
                <a:lnTo>
                  <a:pt x="852" y="3336"/>
                </a:lnTo>
                <a:lnTo>
                  <a:pt x="852" y="3661"/>
                </a:lnTo>
                <a:lnTo>
                  <a:pt x="520" y="3661"/>
                </a:lnTo>
                <a:lnTo>
                  <a:pt x="520" y="3336"/>
                </a:lnTo>
                <a:close/>
                <a:moveTo>
                  <a:pt x="3592" y="2751"/>
                </a:moveTo>
                <a:cubicBezTo>
                  <a:pt x="3592" y="2633"/>
                  <a:pt x="3688" y="2537"/>
                  <a:pt x="3806" y="2537"/>
                </a:cubicBezTo>
                <a:cubicBezTo>
                  <a:pt x="3924" y="2537"/>
                  <a:pt x="4020" y="2633"/>
                  <a:pt x="4020" y="2751"/>
                </a:cubicBezTo>
                <a:cubicBezTo>
                  <a:pt x="4020" y="2870"/>
                  <a:pt x="3924" y="2966"/>
                  <a:pt x="3806" y="2966"/>
                </a:cubicBezTo>
                <a:cubicBezTo>
                  <a:pt x="3688" y="2966"/>
                  <a:pt x="3592" y="2870"/>
                  <a:pt x="3592" y="2751"/>
                </a:cubicBezTo>
                <a:close/>
                <a:moveTo>
                  <a:pt x="0" y="4937"/>
                </a:moveTo>
                <a:lnTo>
                  <a:pt x="234" y="4937"/>
                </a:lnTo>
                <a:lnTo>
                  <a:pt x="234" y="5273"/>
                </a:lnTo>
                <a:lnTo>
                  <a:pt x="0" y="5273"/>
                </a:lnTo>
                <a:lnTo>
                  <a:pt x="0" y="6040"/>
                </a:lnTo>
                <a:lnTo>
                  <a:pt x="4774" y="6040"/>
                </a:lnTo>
                <a:lnTo>
                  <a:pt x="4774" y="5273"/>
                </a:lnTo>
                <a:lnTo>
                  <a:pt x="4504" y="5273"/>
                </a:lnTo>
                <a:lnTo>
                  <a:pt x="4504" y="4937"/>
                </a:lnTo>
                <a:lnTo>
                  <a:pt x="4774" y="4937"/>
                </a:lnTo>
                <a:lnTo>
                  <a:pt x="4774" y="4169"/>
                </a:lnTo>
                <a:lnTo>
                  <a:pt x="0" y="4169"/>
                </a:lnTo>
                <a:lnTo>
                  <a:pt x="0" y="4937"/>
                </a:lnTo>
                <a:close/>
                <a:moveTo>
                  <a:pt x="4020" y="5716"/>
                </a:moveTo>
                <a:lnTo>
                  <a:pt x="3592" y="5716"/>
                </a:lnTo>
                <a:lnTo>
                  <a:pt x="3592" y="5518"/>
                </a:lnTo>
                <a:lnTo>
                  <a:pt x="4020" y="5518"/>
                </a:lnTo>
                <a:lnTo>
                  <a:pt x="4020" y="5716"/>
                </a:lnTo>
                <a:close/>
                <a:moveTo>
                  <a:pt x="3804" y="4477"/>
                </a:moveTo>
                <a:cubicBezTo>
                  <a:pt x="3993" y="4477"/>
                  <a:pt x="4146" y="4630"/>
                  <a:pt x="4146" y="4819"/>
                </a:cubicBezTo>
                <a:cubicBezTo>
                  <a:pt x="4146" y="5008"/>
                  <a:pt x="3993" y="5161"/>
                  <a:pt x="3804" y="5161"/>
                </a:cubicBezTo>
                <a:cubicBezTo>
                  <a:pt x="3615" y="5161"/>
                  <a:pt x="3462" y="5008"/>
                  <a:pt x="3462" y="4819"/>
                </a:cubicBezTo>
                <a:cubicBezTo>
                  <a:pt x="3463" y="4630"/>
                  <a:pt x="3615" y="4477"/>
                  <a:pt x="3804" y="4477"/>
                </a:cubicBezTo>
                <a:close/>
                <a:moveTo>
                  <a:pt x="2946" y="4483"/>
                </a:moveTo>
                <a:lnTo>
                  <a:pt x="3278" y="4483"/>
                </a:lnTo>
                <a:lnTo>
                  <a:pt x="3278" y="4808"/>
                </a:lnTo>
                <a:lnTo>
                  <a:pt x="2946" y="4808"/>
                </a:lnTo>
                <a:lnTo>
                  <a:pt x="2946" y="4483"/>
                </a:lnTo>
                <a:close/>
                <a:moveTo>
                  <a:pt x="2946" y="4938"/>
                </a:moveTo>
                <a:lnTo>
                  <a:pt x="3278" y="4938"/>
                </a:lnTo>
                <a:lnTo>
                  <a:pt x="3278" y="5262"/>
                </a:lnTo>
                <a:lnTo>
                  <a:pt x="2946" y="5262"/>
                </a:lnTo>
                <a:lnTo>
                  <a:pt x="2946" y="4938"/>
                </a:lnTo>
                <a:close/>
                <a:moveTo>
                  <a:pt x="2946" y="5401"/>
                </a:moveTo>
                <a:lnTo>
                  <a:pt x="3278" y="5401"/>
                </a:lnTo>
                <a:lnTo>
                  <a:pt x="3278" y="5726"/>
                </a:lnTo>
                <a:lnTo>
                  <a:pt x="2946" y="5726"/>
                </a:lnTo>
                <a:lnTo>
                  <a:pt x="2946" y="5401"/>
                </a:lnTo>
                <a:close/>
                <a:moveTo>
                  <a:pt x="2463" y="4483"/>
                </a:moveTo>
                <a:lnTo>
                  <a:pt x="2794" y="4483"/>
                </a:lnTo>
                <a:lnTo>
                  <a:pt x="2794" y="4808"/>
                </a:lnTo>
                <a:lnTo>
                  <a:pt x="2463" y="4808"/>
                </a:lnTo>
                <a:lnTo>
                  <a:pt x="2463" y="4483"/>
                </a:lnTo>
                <a:close/>
                <a:moveTo>
                  <a:pt x="2463" y="4938"/>
                </a:moveTo>
                <a:lnTo>
                  <a:pt x="2794" y="4938"/>
                </a:lnTo>
                <a:lnTo>
                  <a:pt x="2794" y="5262"/>
                </a:lnTo>
                <a:lnTo>
                  <a:pt x="2463" y="5262"/>
                </a:lnTo>
                <a:lnTo>
                  <a:pt x="2463" y="4938"/>
                </a:lnTo>
                <a:close/>
                <a:moveTo>
                  <a:pt x="2463" y="5401"/>
                </a:moveTo>
                <a:lnTo>
                  <a:pt x="2794" y="5401"/>
                </a:lnTo>
                <a:lnTo>
                  <a:pt x="2794" y="5726"/>
                </a:lnTo>
                <a:lnTo>
                  <a:pt x="2463" y="5726"/>
                </a:lnTo>
                <a:lnTo>
                  <a:pt x="2463" y="5401"/>
                </a:lnTo>
                <a:close/>
                <a:moveTo>
                  <a:pt x="1972" y="4483"/>
                </a:moveTo>
                <a:lnTo>
                  <a:pt x="2304" y="4483"/>
                </a:lnTo>
                <a:lnTo>
                  <a:pt x="2304" y="4808"/>
                </a:lnTo>
                <a:lnTo>
                  <a:pt x="1972" y="4808"/>
                </a:lnTo>
                <a:lnTo>
                  <a:pt x="1972" y="4483"/>
                </a:lnTo>
                <a:close/>
                <a:moveTo>
                  <a:pt x="1972" y="4938"/>
                </a:moveTo>
                <a:lnTo>
                  <a:pt x="2304" y="4938"/>
                </a:lnTo>
                <a:lnTo>
                  <a:pt x="2304" y="5262"/>
                </a:lnTo>
                <a:lnTo>
                  <a:pt x="1972" y="5262"/>
                </a:lnTo>
                <a:lnTo>
                  <a:pt x="1972" y="4938"/>
                </a:lnTo>
                <a:close/>
                <a:moveTo>
                  <a:pt x="1972" y="5401"/>
                </a:moveTo>
                <a:lnTo>
                  <a:pt x="2304" y="5401"/>
                </a:lnTo>
                <a:lnTo>
                  <a:pt x="2304" y="5726"/>
                </a:lnTo>
                <a:lnTo>
                  <a:pt x="1972" y="5726"/>
                </a:lnTo>
                <a:lnTo>
                  <a:pt x="1972" y="5401"/>
                </a:lnTo>
                <a:close/>
                <a:moveTo>
                  <a:pt x="1494" y="4483"/>
                </a:moveTo>
                <a:lnTo>
                  <a:pt x="1825" y="4483"/>
                </a:lnTo>
                <a:lnTo>
                  <a:pt x="1825" y="4808"/>
                </a:lnTo>
                <a:lnTo>
                  <a:pt x="1494" y="4808"/>
                </a:lnTo>
                <a:lnTo>
                  <a:pt x="1494" y="4483"/>
                </a:lnTo>
                <a:close/>
                <a:moveTo>
                  <a:pt x="1494" y="4938"/>
                </a:moveTo>
                <a:lnTo>
                  <a:pt x="1825" y="4938"/>
                </a:lnTo>
                <a:lnTo>
                  <a:pt x="1825" y="5262"/>
                </a:lnTo>
                <a:lnTo>
                  <a:pt x="1494" y="5262"/>
                </a:lnTo>
                <a:lnTo>
                  <a:pt x="1494" y="4938"/>
                </a:lnTo>
                <a:close/>
                <a:moveTo>
                  <a:pt x="1494" y="5401"/>
                </a:moveTo>
                <a:lnTo>
                  <a:pt x="1825" y="5401"/>
                </a:lnTo>
                <a:lnTo>
                  <a:pt x="1825" y="5726"/>
                </a:lnTo>
                <a:lnTo>
                  <a:pt x="1494" y="5726"/>
                </a:lnTo>
                <a:lnTo>
                  <a:pt x="1494" y="5401"/>
                </a:lnTo>
                <a:close/>
                <a:moveTo>
                  <a:pt x="1010" y="4483"/>
                </a:moveTo>
                <a:lnTo>
                  <a:pt x="1342" y="4483"/>
                </a:lnTo>
                <a:lnTo>
                  <a:pt x="1342" y="4808"/>
                </a:lnTo>
                <a:lnTo>
                  <a:pt x="1010" y="4808"/>
                </a:lnTo>
                <a:lnTo>
                  <a:pt x="1010" y="4483"/>
                </a:lnTo>
                <a:close/>
                <a:moveTo>
                  <a:pt x="1010" y="4938"/>
                </a:moveTo>
                <a:lnTo>
                  <a:pt x="1342" y="4938"/>
                </a:lnTo>
                <a:lnTo>
                  <a:pt x="1342" y="5262"/>
                </a:lnTo>
                <a:lnTo>
                  <a:pt x="1010" y="5262"/>
                </a:lnTo>
                <a:lnTo>
                  <a:pt x="1010" y="4938"/>
                </a:lnTo>
                <a:close/>
                <a:moveTo>
                  <a:pt x="1010" y="5401"/>
                </a:moveTo>
                <a:lnTo>
                  <a:pt x="1342" y="5401"/>
                </a:lnTo>
                <a:lnTo>
                  <a:pt x="1342" y="5726"/>
                </a:lnTo>
                <a:lnTo>
                  <a:pt x="1010" y="5726"/>
                </a:lnTo>
                <a:lnTo>
                  <a:pt x="1010" y="5401"/>
                </a:lnTo>
                <a:close/>
                <a:moveTo>
                  <a:pt x="520" y="4483"/>
                </a:moveTo>
                <a:lnTo>
                  <a:pt x="852" y="4483"/>
                </a:lnTo>
                <a:lnTo>
                  <a:pt x="852" y="4808"/>
                </a:lnTo>
                <a:lnTo>
                  <a:pt x="520" y="4808"/>
                </a:lnTo>
                <a:lnTo>
                  <a:pt x="520" y="4483"/>
                </a:lnTo>
                <a:close/>
                <a:moveTo>
                  <a:pt x="520" y="4938"/>
                </a:moveTo>
                <a:lnTo>
                  <a:pt x="852" y="4938"/>
                </a:lnTo>
                <a:lnTo>
                  <a:pt x="852" y="5262"/>
                </a:lnTo>
                <a:lnTo>
                  <a:pt x="520" y="5262"/>
                </a:lnTo>
                <a:lnTo>
                  <a:pt x="520" y="4938"/>
                </a:lnTo>
                <a:close/>
                <a:moveTo>
                  <a:pt x="520" y="5401"/>
                </a:moveTo>
                <a:lnTo>
                  <a:pt x="852" y="5401"/>
                </a:lnTo>
                <a:lnTo>
                  <a:pt x="852" y="5726"/>
                </a:lnTo>
                <a:lnTo>
                  <a:pt x="520" y="5726"/>
                </a:lnTo>
                <a:lnTo>
                  <a:pt x="520" y="5401"/>
                </a:lnTo>
                <a:close/>
                <a:moveTo>
                  <a:pt x="3592" y="4817"/>
                </a:moveTo>
                <a:cubicBezTo>
                  <a:pt x="3592" y="4698"/>
                  <a:pt x="3688" y="4603"/>
                  <a:pt x="3806" y="4603"/>
                </a:cubicBezTo>
                <a:cubicBezTo>
                  <a:pt x="3924" y="4603"/>
                  <a:pt x="4020" y="4698"/>
                  <a:pt x="4020" y="4817"/>
                </a:cubicBezTo>
                <a:cubicBezTo>
                  <a:pt x="4020" y="4935"/>
                  <a:pt x="3924" y="5031"/>
                  <a:pt x="3806" y="5031"/>
                </a:cubicBezTo>
                <a:cubicBezTo>
                  <a:pt x="3688" y="5031"/>
                  <a:pt x="3592" y="4935"/>
                  <a:pt x="3592" y="4817"/>
                </a:cubicBezTo>
                <a:close/>
              </a:path>
            </a:pathLst>
          </a:custGeom>
          <a:solidFill>
            <a:schemeClr val="bg1"/>
          </a:solidFill>
          <a:ln>
            <a:noFill/>
          </a:ln>
        </p:spPr>
      </p:sp>
      <p:sp>
        <p:nvSpPr>
          <p:cNvPr id="51" name="矩形 50">
            <a:extLst>
              <a:ext uri="{FF2B5EF4-FFF2-40B4-BE49-F238E27FC236}">
                <a16:creationId xmlns:a16="http://schemas.microsoft.com/office/drawing/2014/main" id="{CA362135-14CD-4D68-A481-FC073B771C2A}"/>
              </a:ext>
            </a:extLst>
          </p:cNvPr>
          <p:cNvSpPr/>
          <p:nvPr/>
        </p:nvSpPr>
        <p:spPr>
          <a:xfrm>
            <a:off x="895596" y="2116049"/>
            <a:ext cx="1210588" cy="400110"/>
          </a:xfrm>
          <a:prstGeom prst="rect">
            <a:avLst/>
          </a:prstGeom>
        </p:spPr>
        <p:txBody>
          <a:bodyPr wrap="none">
            <a:spAutoFit/>
          </a:bodyPr>
          <a:lstStyle/>
          <a:p>
            <a:pPr algn="r">
              <a:spcBef>
                <a:spcPct val="0"/>
              </a:spcBef>
            </a:pPr>
            <a:r>
              <a:rPr lang="zh-CN" altLang="en-US" sz="2000" b="1" dirty="0">
                <a:solidFill>
                  <a:schemeClr val="bg1"/>
                </a:solidFill>
              </a:rPr>
              <a:t>系统视图</a:t>
            </a:r>
          </a:p>
        </p:txBody>
      </p:sp>
      <p:sp>
        <p:nvSpPr>
          <p:cNvPr id="52" name="矩形 51">
            <a:extLst>
              <a:ext uri="{FF2B5EF4-FFF2-40B4-BE49-F238E27FC236}">
                <a16:creationId xmlns:a16="http://schemas.microsoft.com/office/drawing/2014/main" id="{A1E63A79-B769-41A8-A6BC-7893F8AB486C}"/>
              </a:ext>
            </a:extLst>
          </p:cNvPr>
          <p:cNvSpPr/>
          <p:nvPr/>
        </p:nvSpPr>
        <p:spPr>
          <a:xfrm>
            <a:off x="7237892" y="2058772"/>
            <a:ext cx="594109" cy="249143"/>
          </a:xfrm>
          <a:prstGeom prst="rect">
            <a:avLst/>
          </a:prstGeom>
        </p:spPr>
        <p:txBody>
          <a:bodyPr wrap="none">
            <a:spAutoFit/>
          </a:bodyPr>
          <a:lstStyle/>
          <a:p>
            <a:pPr algn="r">
              <a:spcBef>
                <a:spcPct val="0"/>
              </a:spcBef>
            </a:pPr>
            <a:r>
              <a:rPr lang="zh-CN" altLang="en-US" sz="2000" b="1" dirty="0">
                <a:solidFill>
                  <a:schemeClr val="bg1"/>
                </a:solidFill>
              </a:rPr>
              <a:t>服务器</a:t>
            </a:r>
          </a:p>
        </p:txBody>
      </p:sp>
      <p:cxnSp>
        <p:nvCxnSpPr>
          <p:cNvPr id="53" name="直接箭头连接符 52">
            <a:extLst>
              <a:ext uri="{FF2B5EF4-FFF2-40B4-BE49-F238E27FC236}">
                <a16:creationId xmlns:a16="http://schemas.microsoft.com/office/drawing/2014/main" id="{CD0CC5CA-5F5E-4321-98E5-15C8A450D5A9}"/>
              </a:ext>
            </a:extLst>
          </p:cNvPr>
          <p:cNvCxnSpPr>
            <a:cxnSpLocks/>
          </p:cNvCxnSpPr>
          <p:nvPr/>
        </p:nvCxnSpPr>
        <p:spPr>
          <a:xfrm>
            <a:off x="2017579" y="1554601"/>
            <a:ext cx="5052986"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E048934E-F6E2-4C39-B854-BCD03843DF3C}"/>
              </a:ext>
            </a:extLst>
          </p:cNvPr>
          <p:cNvSpPr txBox="1"/>
          <p:nvPr/>
        </p:nvSpPr>
        <p:spPr>
          <a:xfrm>
            <a:off x="2693240" y="1213776"/>
            <a:ext cx="2710999" cy="307777"/>
          </a:xfrm>
          <a:prstGeom prst="rect">
            <a:avLst/>
          </a:prstGeom>
          <a:noFill/>
        </p:spPr>
        <p:txBody>
          <a:bodyPr wrap="none" rtlCol="0">
            <a:spAutoFit/>
          </a:bodyPr>
          <a:lstStyle/>
          <a:p>
            <a:r>
              <a:rPr lang="en-US" altLang="zh-CN" dirty="0">
                <a:solidFill>
                  <a:schemeClr val="bg1"/>
                </a:solidFill>
              </a:rPr>
              <a:t>URL: </a:t>
            </a:r>
            <a:r>
              <a:rPr lang="en-US" altLang="zh-CN" dirty="0">
                <a:solidFill>
                  <a:schemeClr val="accent6">
                    <a:lumMod val="60000"/>
                    <a:lumOff val="40000"/>
                  </a:schemeClr>
                </a:solidFill>
              </a:rPr>
              <a:t>http://127.0.0.1:8080/</a:t>
            </a:r>
            <a:r>
              <a:rPr lang="en-US" altLang="zh-CN" dirty="0">
                <a:solidFill>
                  <a:schemeClr val="accent2"/>
                </a:solidFill>
              </a:rPr>
              <a:t>login</a:t>
            </a:r>
            <a:endParaRPr lang="zh-CN" altLang="en-US" dirty="0">
              <a:solidFill>
                <a:schemeClr val="accent2"/>
              </a:solidFill>
            </a:endParaRPr>
          </a:p>
        </p:txBody>
      </p:sp>
      <p:sp>
        <p:nvSpPr>
          <p:cNvPr id="55" name="文本框 54">
            <a:extLst>
              <a:ext uri="{FF2B5EF4-FFF2-40B4-BE49-F238E27FC236}">
                <a16:creationId xmlns:a16="http://schemas.microsoft.com/office/drawing/2014/main" id="{B89D8E94-47F7-4B48-A838-EAE1F3825316}"/>
              </a:ext>
            </a:extLst>
          </p:cNvPr>
          <p:cNvSpPr txBox="1"/>
          <p:nvPr/>
        </p:nvSpPr>
        <p:spPr>
          <a:xfrm>
            <a:off x="2693240" y="1668676"/>
            <a:ext cx="2816797" cy="307777"/>
          </a:xfrm>
          <a:prstGeom prst="rect">
            <a:avLst/>
          </a:prstGeom>
          <a:noFill/>
        </p:spPr>
        <p:txBody>
          <a:bodyPr wrap="none" rtlCol="0">
            <a:spAutoFit/>
          </a:bodyPr>
          <a:lstStyle/>
          <a:p>
            <a:r>
              <a:rPr lang="zh-CN" altLang="en-US" dirty="0">
                <a:solidFill>
                  <a:schemeClr val="bg1"/>
                </a:solidFill>
              </a:rPr>
              <a:t>请求体：用户名</a:t>
            </a:r>
            <a:r>
              <a:rPr lang="en-US" altLang="zh-CN" dirty="0">
                <a:solidFill>
                  <a:schemeClr val="bg1"/>
                </a:solidFill>
              </a:rPr>
              <a:t>: </a:t>
            </a:r>
            <a:r>
              <a:rPr lang="en-US" altLang="zh-CN" dirty="0" err="1">
                <a:solidFill>
                  <a:schemeClr val="bg1"/>
                </a:solidFill>
              </a:rPr>
              <a:t>xxxx</a:t>
            </a:r>
            <a:r>
              <a:rPr lang="en-US" altLang="zh-CN" dirty="0">
                <a:solidFill>
                  <a:schemeClr val="bg1"/>
                </a:solidFill>
              </a:rPr>
              <a:t>, </a:t>
            </a:r>
            <a:r>
              <a:rPr lang="zh-CN" altLang="en-US" dirty="0">
                <a:solidFill>
                  <a:schemeClr val="bg1"/>
                </a:solidFill>
              </a:rPr>
              <a:t>密码</a:t>
            </a:r>
            <a:r>
              <a:rPr lang="en-US" altLang="zh-CN" dirty="0">
                <a:solidFill>
                  <a:schemeClr val="bg1"/>
                </a:solidFill>
              </a:rPr>
              <a:t>: </a:t>
            </a:r>
            <a:r>
              <a:rPr lang="en-US" altLang="zh-CN" dirty="0" err="1">
                <a:solidFill>
                  <a:schemeClr val="bg1"/>
                </a:solidFill>
              </a:rPr>
              <a:t>xxxx</a:t>
            </a:r>
            <a:endParaRPr lang="zh-CN" altLang="en-US" dirty="0">
              <a:solidFill>
                <a:schemeClr val="bg1"/>
              </a:solidFill>
            </a:endParaRPr>
          </a:p>
        </p:txBody>
      </p:sp>
      <p:cxnSp>
        <p:nvCxnSpPr>
          <p:cNvPr id="56" name="Google Shape;232;p23">
            <a:extLst>
              <a:ext uri="{FF2B5EF4-FFF2-40B4-BE49-F238E27FC236}">
                <a16:creationId xmlns:a16="http://schemas.microsoft.com/office/drawing/2014/main" id="{95C470AD-C11C-4285-B629-21724A779E20}"/>
              </a:ext>
            </a:extLst>
          </p:cNvPr>
          <p:cNvCxnSpPr>
            <a:cxnSpLocks/>
          </p:cNvCxnSpPr>
          <p:nvPr/>
        </p:nvCxnSpPr>
        <p:spPr>
          <a:xfrm flipH="1">
            <a:off x="1409888" y="3344612"/>
            <a:ext cx="248841" cy="0"/>
          </a:xfrm>
          <a:prstGeom prst="straightConnector1">
            <a:avLst/>
          </a:prstGeom>
          <a:noFill/>
          <a:ln w="9525" cap="flat" cmpd="sng">
            <a:solidFill>
              <a:schemeClr val="lt1"/>
            </a:solidFill>
            <a:prstDash val="solid"/>
            <a:round/>
            <a:headEnd type="none" w="med" len="med"/>
            <a:tailEnd type="none" w="med" len="med"/>
          </a:ln>
        </p:spPr>
      </p:cxnSp>
      <p:grpSp>
        <p:nvGrpSpPr>
          <p:cNvPr id="43" name="组合 42">
            <a:extLst>
              <a:ext uri="{FF2B5EF4-FFF2-40B4-BE49-F238E27FC236}">
                <a16:creationId xmlns:a16="http://schemas.microsoft.com/office/drawing/2014/main" id="{6629BB01-E1D0-44FB-8339-10586A65F808}"/>
              </a:ext>
            </a:extLst>
          </p:cNvPr>
          <p:cNvGrpSpPr/>
          <p:nvPr/>
        </p:nvGrpSpPr>
        <p:grpSpPr>
          <a:xfrm>
            <a:off x="1658732" y="4083710"/>
            <a:ext cx="1235409" cy="862590"/>
            <a:chOff x="1658732" y="4083710"/>
            <a:chExt cx="1235409" cy="862590"/>
          </a:xfrm>
        </p:grpSpPr>
        <p:sp>
          <p:nvSpPr>
            <p:cNvPr id="44" name="Google Shape;247;p23">
              <a:extLst>
                <a:ext uri="{FF2B5EF4-FFF2-40B4-BE49-F238E27FC236}">
                  <a16:creationId xmlns:a16="http://schemas.microsoft.com/office/drawing/2014/main" id="{C50638FD-2075-4A58-800C-926BAB919854}"/>
                </a:ext>
              </a:extLst>
            </p:cNvPr>
            <p:cNvSpPr/>
            <p:nvPr/>
          </p:nvSpPr>
          <p:spPr>
            <a:xfrm>
              <a:off x="1658732"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8;p23">
              <a:extLst>
                <a:ext uri="{FF2B5EF4-FFF2-40B4-BE49-F238E27FC236}">
                  <a16:creationId xmlns:a16="http://schemas.microsoft.com/office/drawing/2014/main" id="{125A1181-4A61-443D-91F4-3F6B104CB315}"/>
                </a:ext>
              </a:extLst>
            </p:cNvPr>
            <p:cNvSpPr/>
            <p:nvPr/>
          </p:nvSpPr>
          <p:spPr>
            <a:xfrm>
              <a:off x="1658732"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9;p23">
              <a:extLst>
                <a:ext uri="{FF2B5EF4-FFF2-40B4-BE49-F238E27FC236}">
                  <a16:creationId xmlns:a16="http://schemas.microsoft.com/office/drawing/2014/main" id="{85D4FEB4-33CB-4717-8AEF-E3696CEBB18F}"/>
                </a:ext>
              </a:extLst>
            </p:cNvPr>
            <p:cNvSpPr/>
            <p:nvPr/>
          </p:nvSpPr>
          <p:spPr>
            <a:xfrm>
              <a:off x="2271962"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组合 47">
            <a:extLst>
              <a:ext uri="{FF2B5EF4-FFF2-40B4-BE49-F238E27FC236}">
                <a16:creationId xmlns:a16="http://schemas.microsoft.com/office/drawing/2014/main" id="{F0BDA2A3-B6AC-4829-B779-468DC1F4D00B}"/>
              </a:ext>
            </a:extLst>
          </p:cNvPr>
          <p:cNvGrpSpPr/>
          <p:nvPr/>
        </p:nvGrpSpPr>
        <p:grpSpPr>
          <a:xfrm>
            <a:off x="1658732" y="3503349"/>
            <a:ext cx="1235702" cy="858800"/>
            <a:chOff x="1658732" y="3503349"/>
            <a:chExt cx="1235702" cy="858800"/>
          </a:xfrm>
        </p:grpSpPr>
        <p:sp>
          <p:nvSpPr>
            <p:cNvPr id="54" name="Google Shape;250;p23">
              <a:extLst>
                <a:ext uri="{FF2B5EF4-FFF2-40B4-BE49-F238E27FC236}">
                  <a16:creationId xmlns:a16="http://schemas.microsoft.com/office/drawing/2014/main" id="{D31AD592-D4D4-4865-A032-4D1A7ACED342}"/>
                </a:ext>
              </a:extLst>
            </p:cNvPr>
            <p:cNvSpPr/>
            <p:nvPr/>
          </p:nvSpPr>
          <p:spPr>
            <a:xfrm>
              <a:off x="1658732"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1;p23">
              <a:extLst>
                <a:ext uri="{FF2B5EF4-FFF2-40B4-BE49-F238E27FC236}">
                  <a16:creationId xmlns:a16="http://schemas.microsoft.com/office/drawing/2014/main" id="{082C0C6A-2FD2-4D55-A4AD-028078A50C8B}"/>
                </a:ext>
              </a:extLst>
            </p:cNvPr>
            <p:cNvSpPr/>
            <p:nvPr/>
          </p:nvSpPr>
          <p:spPr>
            <a:xfrm>
              <a:off x="1658732"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2;p23">
              <a:extLst>
                <a:ext uri="{FF2B5EF4-FFF2-40B4-BE49-F238E27FC236}">
                  <a16:creationId xmlns:a16="http://schemas.microsoft.com/office/drawing/2014/main" id="{A18CE1D3-D8BD-45E2-B11F-34411D6A4355}"/>
                </a:ext>
              </a:extLst>
            </p:cNvPr>
            <p:cNvSpPr/>
            <p:nvPr/>
          </p:nvSpPr>
          <p:spPr>
            <a:xfrm>
              <a:off x="2275990"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组合 58">
            <a:extLst>
              <a:ext uri="{FF2B5EF4-FFF2-40B4-BE49-F238E27FC236}">
                <a16:creationId xmlns:a16="http://schemas.microsoft.com/office/drawing/2014/main" id="{B3D05A31-C4D3-4D1D-929A-B3AE5521CFD1}"/>
              </a:ext>
            </a:extLst>
          </p:cNvPr>
          <p:cNvGrpSpPr/>
          <p:nvPr/>
        </p:nvGrpSpPr>
        <p:grpSpPr>
          <a:xfrm>
            <a:off x="1215731" y="2597136"/>
            <a:ext cx="1236795" cy="866457"/>
            <a:chOff x="1215731" y="2597136"/>
            <a:chExt cx="1236795" cy="866457"/>
          </a:xfrm>
        </p:grpSpPr>
        <p:sp>
          <p:nvSpPr>
            <p:cNvPr id="60" name="Google Shape;253;p23">
              <a:extLst>
                <a:ext uri="{FF2B5EF4-FFF2-40B4-BE49-F238E27FC236}">
                  <a16:creationId xmlns:a16="http://schemas.microsoft.com/office/drawing/2014/main" id="{3121B2AF-4FA5-4B26-A18B-B9A134B54D5A}"/>
                </a:ext>
              </a:extLst>
            </p:cNvPr>
            <p:cNvSpPr/>
            <p:nvPr/>
          </p:nvSpPr>
          <p:spPr>
            <a:xfrm>
              <a:off x="1217117" y="259713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54;p23">
              <a:extLst>
                <a:ext uri="{FF2B5EF4-FFF2-40B4-BE49-F238E27FC236}">
                  <a16:creationId xmlns:a16="http://schemas.microsoft.com/office/drawing/2014/main" id="{EAA1FD13-FCF4-43E6-9B12-63EC5106B9AE}"/>
                </a:ext>
              </a:extLst>
            </p:cNvPr>
            <p:cNvSpPr/>
            <p:nvPr/>
          </p:nvSpPr>
          <p:spPr>
            <a:xfrm>
              <a:off x="1215731" y="2936221"/>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5;p23">
              <a:extLst>
                <a:ext uri="{FF2B5EF4-FFF2-40B4-BE49-F238E27FC236}">
                  <a16:creationId xmlns:a16="http://schemas.microsoft.com/office/drawing/2014/main" id="{80E4A551-A073-4AFC-9A73-86ECC9581CBD}"/>
                </a:ext>
              </a:extLst>
            </p:cNvPr>
            <p:cNvSpPr/>
            <p:nvPr/>
          </p:nvSpPr>
          <p:spPr>
            <a:xfrm>
              <a:off x="1834082" y="2923555"/>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42;p23">
            <a:extLst>
              <a:ext uri="{FF2B5EF4-FFF2-40B4-BE49-F238E27FC236}">
                <a16:creationId xmlns:a16="http://schemas.microsoft.com/office/drawing/2014/main" id="{A7F46A9A-DA53-486B-BFD5-7A2DD3DD9142}"/>
              </a:ext>
            </a:extLst>
          </p:cNvPr>
          <p:cNvSpPr txBox="1"/>
          <p:nvPr/>
        </p:nvSpPr>
        <p:spPr>
          <a:xfrm flipH="1">
            <a:off x="-112956" y="3275793"/>
            <a:ext cx="2514497" cy="415498"/>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登陆控制器</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a:t>
            </a:r>
            <a:r>
              <a:rPr lang="en-US" altLang="zh-CN" sz="2000" dirty="0" err="1">
                <a:solidFill>
                  <a:schemeClr val="bg1"/>
                </a:solidFill>
                <a:latin typeface="Lato"/>
                <a:ea typeface="Lato"/>
                <a:cs typeface="Lato"/>
                <a:sym typeface="Lato"/>
              </a:rPr>
              <a:t>C</a:t>
            </a:r>
            <a:r>
              <a:rPr lang="en-US" altLang="zh-CN" sz="2000" dirty="0" err="1">
                <a:solidFill>
                  <a:schemeClr val="lt1"/>
                </a:solidFill>
                <a:latin typeface="Lato"/>
                <a:ea typeface="Lato"/>
                <a:cs typeface="Lato"/>
                <a:sym typeface="Lato"/>
              </a:rPr>
              <a:t>ontroller</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lang="en-US" sz="2000" dirty="0">
              <a:solidFill>
                <a:schemeClr val="lt1"/>
              </a:solidFill>
              <a:latin typeface="Lato"/>
              <a:ea typeface="Lato"/>
              <a:cs typeface="Lato"/>
              <a:sym typeface="Lato"/>
            </a:endParaRPr>
          </a:p>
        </p:txBody>
      </p:sp>
      <p:sp>
        <p:nvSpPr>
          <p:cNvPr id="33" name="Google Shape;240;p23">
            <a:extLst>
              <a:ext uri="{FF2B5EF4-FFF2-40B4-BE49-F238E27FC236}">
                <a16:creationId xmlns:a16="http://schemas.microsoft.com/office/drawing/2014/main" id="{028353A5-BBBD-4253-8D46-A498C438AC44}"/>
              </a:ext>
            </a:extLst>
          </p:cNvPr>
          <p:cNvSpPr txBox="1"/>
          <p:nvPr/>
        </p:nvSpPr>
        <p:spPr>
          <a:xfrm flipH="1">
            <a:off x="3068648" y="3547756"/>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
        <p:nvSpPr>
          <p:cNvPr id="34" name="Google Shape;228;p23">
            <a:extLst>
              <a:ext uri="{FF2B5EF4-FFF2-40B4-BE49-F238E27FC236}">
                <a16:creationId xmlns:a16="http://schemas.microsoft.com/office/drawing/2014/main" id="{BDEDF299-632C-480B-8FA3-50EF36551018}"/>
              </a:ext>
            </a:extLst>
          </p:cNvPr>
          <p:cNvSpPr txBox="1"/>
          <p:nvPr/>
        </p:nvSpPr>
        <p:spPr>
          <a:xfrm flipH="1">
            <a:off x="337587" y="4337788"/>
            <a:ext cx="2801658" cy="48704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数据库</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sz="2000" dirty="0" err="1">
                <a:solidFill>
                  <a:schemeClr val="lt1"/>
                </a:solidFill>
                <a:latin typeface="Lato"/>
                <a:ea typeface="Lato"/>
                <a:cs typeface="Lato"/>
                <a:sym typeface="Lato"/>
              </a:rPr>
              <a:t>DataBase</a:t>
            </a:r>
            <a:endParaRPr sz="2000" dirty="0">
              <a:solidFill>
                <a:schemeClr val="lt1"/>
              </a:solidFill>
              <a:latin typeface="Lato"/>
              <a:ea typeface="Lato"/>
              <a:cs typeface="Lato"/>
              <a:sym typeface="Lato"/>
            </a:endParaRPr>
          </a:p>
        </p:txBody>
      </p:sp>
    </p:spTree>
    <p:extLst>
      <p:ext uri="{BB962C8B-B14F-4D97-AF65-F5344CB8AC3E}">
        <p14:creationId xmlns:p14="http://schemas.microsoft.com/office/powerpoint/2010/main" val="425923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cxnSp>
        <p:nvCxnSpPr>
          <p:cNvPr id="16" name="Google Shape;231;p23">
            <a:extLst>
              <a:ext uri="{FF2B5EF4-FFF2-40B4-BE49-F238E27FC236}">
                <a16:creationId xmlns:a16="http://schemas.microsoft.com/office/drawing/2014/main" id="{F2524E9B-D092-4DC0-A8AC-E6138FE25B58}"/>
              </a:ext>
            </a:extLst>
          </p:cNvPr>
          <p:cNvCxnSpPr>
            <a:cxnSpLocks/>
          </p:cNvCxnSpPr>
          <p:nvPr/>
        </p:nvCxnSpPr>
        <p:spPr>
          <a:xfrm flipH="1">
            <a:off x="2890404" y="3929228"/>
            <a:ext cx="248841"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a:cxnSpLocks/>
          </p:cNvCxnSpPr>
          <p:nvPr/>
        </p:nvCxnSpPr>
        <p:spPr>
          <a:xfrm flipH="1">
            <a:off x="1409889" y="4542184"/>
            <a:ext cx="248841" cy="0"/>
          </a:xfrm>
          <a:prstGeom prst="straightConnector1">
            <a:avLst/>
          </a:prstGeom>
          <a:noFill/>
          <a:ln w="9525" cap="flat" cmpd="sng">
            <a:solidFill>
              <a:schemeClr val="lt1"/>
            </a:solidFill>
            <a:prstDash val="solid"/>
            <a:round/>
            <a:headEnd type="none" w="med" len="med"/>
            <a:tailEnd type="none" w="med" len="med"/>
          </a:ln>
        </p:spPr>
      </p:cxn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现在，让我们模拟一个系统的登陆</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49" name="文本框 48">
            <a:extLst>
              <a:ext uri="{FF2B5EF4-FFF2-40B4-BE49-F238E27FC236}">
                <a16:creationId xmlns:a16="http://schemas.microsoft.com/office/drawing/2014/main" id="{C8A07780-D4E2-4138-9066-7BB199DA9160}"/>
              </a:ext>
            </a:extLst>
          </p:cNvPr>
          <p:cNvSpPr txBox="1"/>
          <p:nvPr/>
        </p:nvSpPr>
        <p:spPr>
          <a:xfrm>
            <a:off x="4910932" y="2792085"/>
            <a:ext cx="4152385" cy="1938992"/>
          </a:xfrm>
          <a:prstGeom prst="rect">
            <a:avLst/>
          </a:prstGeom>
          <a:noFill/>
        </p:spPr>
        <p:txBody>
          <a:bodyPr wrap="square" rtlCol="0">
            <a:spAutoFit/>
          </a:bodyPr>
          <a:lstStyle/>
          <a:p>
            <a:pPr defTabSz="685800">
              <a:buClrTx/>
            </a:pPr>
            <a:r>
              <a:rPr lang="zh-CN" altLang="en-US" sz="20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是一种特殊的模块，它能够自动根据</a:t>
            </a:r>
            <a:r>
              <a:rPr lang="en-US" altLang="zh-CN" sz="2000" kern="1200" dirty="0">
                <a:solidFill>
                  <a:prstClr val="white"/>
                </a:solidFill>
                <a:latin typeface="微软雅黑" panose="020B0503020204020204" pitchFamily="34" charset="-122"/>
                <a:ea typeface="微软雅黑" panose="020B0503020204020204" pitchFamily="34" charset="-122"/>
                <a:cs typeface="+mn-cs"/>
              </a:rPr>
              <a:t>URL</a:t>
            </a:r>
            <a:r>
              <a:rPr lang="zh-CN" altLang="en-US" sz="2000" kern="1200" dirty="0">
                <a:solidFill>
                  <a:prstClr val="white"/>
                </a:solidFill>
                <a:latin typeface="微软雅黑" panose="020B0503020204020204" pitchFamily="34" charset="-122"/>
                <a:ea typeface="微软雅黑" panose="020B0503020204020204" pitchFamily="34" charset="-122"/>
                <a:cs typeface="+mn-cs"/>
              </a:rPr>
              <a:t>调用正确的处理函数，并把处理结果返回给正确的</a:t>
            </a:r>
            <a:r>
              <a:rPr lang="zh-CN" altLang="en-US" sz="2000" kern="1200" dirty="0">
                <a:solidFill>
                  <a:srgbClr val="D0F09F"/>
                </a:solidFill>
                <a:latin typeface="微软雅黑" panose="020B0503020204020204" pitchFamily="34" charset="-122"/>
                <a:ea typeface="微软雅黑" panose="020B0503020204020204" pitchFamily="34" charset="-122"/>
                <a:cs typeface="+mn-cs"/>
              </a:rPr>
              <a:t>视图</a:t>
            </a:r>
            <a:r>
              <a:rPr lang="zh-CN" altLang="en-US" sz="2000" kern="1200" dirty="0">
                <a:solidFill>
                  <a:prstClr val="white"/>
                </a:solidFill>
                <a:latin typeface="微软雅黑" panose="020B0503020204020204" pitchFamily="34" charset="-122"/>
                <a:ea typeface="微软雅黑" panose="020B0503020204020204" pitchFamily="34" charset="-122"/>
                <a:cs typeface="+mn-cs"/>
              </a:rPr>
              <a:t>。</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在这里，对应</a:t>
            </a:r>
            <a:r>
              <a:rPr lang="en-US" altLang="zh-CN" sz="2000" kern="1200" dirty="0">
                <a:solidFill>
                  <a:prstClr val="white"/>
                </a:solidFill>
                <a:latin typeface="微软雅黑" panose="020B0503020204020204" pitchFamily="34" charset="-122"/>
                <a:ea typeface="微软雅黑" panose="020B0503020204020204" pitchFamily="34" charset="-122"/>
                <a:cs typeface="+mn-cs"/>
              </a:rPr>
              <a:t>”/login”</a:t>
            </a:r>
            <a:r>
              <a:rPr lang="zh-CN" altLang="en-US" sz="2000" kern="1200" dirty="0">
                <a:solidFill>
                  <a:prstClr val="white"/>
                </a:solidFill>
                <a:latin typeface="微软雅黑" panose="020B0503020204020204" pitchFamily="34" charset="-122"/>
                <a:ea typeface="微软雅黑" panose="020B0503020204020204" pitchFamily="34" charset="-122"/>
                <a:cs typeface="+mn-cs"/>
              </a:rPr>
              <a:t>路径的</a:t>
            </a:r>
            <a:r>
              <a:rPr lang="zh-CN" altLang="en-US" sz="2000" kern="1200" dirty="0">
                <a:solidFill>
                  <a:srgbClr val="589EA5"/>
                </a:solidFill>
                <a:latin typeface="微软雅黑" panose="020B0503020204020204" pitchFamily="34" charset="-122"/>
                <a:ea typeface="微软雅黑" panose="020B0503020204020204" pitchFamily="34" charset="-122"/>
                <a:cs typeface="+mn-cs"/>
              </a:rPr>
              <a:t>控制器</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接收了来自登陆视图的请求，并调用</a:t>
            </a:r>
            <a:r>
              <a:rPr lang="zh-CN" altLang="en-US" sz="2000" kern="1200" dirty="0">
                <a:solidFill>
                  <a:srgbClr val="D0F09F"/>
                </a:solidFill>
                <a:latin typeface="微软雅黑" panose="020B0503020204020204" pitchFamily="34" charset="-122"/>
                <a:ea typeface="微软雅黑" panose="020B0503020204020204" pitchFamily="34" charset="-122"/>
                <a:cs typeface="+mn-cs"/>
              </a:rPr>
              <a:t>模型层</a:t>
            </a:r>
            <a:r>
              <a:rPr lang="zh-CN" altLang="en-US" sz="2000" kern="1200" dirty="0">
                <a:solidFill>
                  <a:prstClr val="white"/>
                </a:solidFill>
                <a:latin typeface="微软雅黑" panose="020B0503020204020204" pitchFamily="34" charset="-122"/>
                <a:ea typeface="微软雅黑" panose="020B0503020204020204" pitchFamily="34" charset="-122"/>
                <a:cs typeface="+mn-cs"/>
              </a:rPr>
              <a:t>的相应的登陆逻辑。</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p:txBody>
      </p:sp>
      <p:cxnSp>
        <p:nvCxnSpPr>
          <p:cNvPr id="56" name="Google Shape;232;p23">
            <a:extLst>
              <a:ext uri="{FF2B5EF4-FFF2-40B4-BE49-F238E27FC236}">
                <a16:creationId xmlns:a16="http://schemas.microsoft.com/office/drawing/2014/main" id="{95C470AD-C11C-4285-B629-21724A779E20}"/>
              </a:ext>
            </a:extLst>
          </p:cNvPr>
          <p:cNvCxnSpPr>
            <a:cxnSpLocks/>
          </p:cNvCxnSpPr>
          <p:nvPr/>
        </p:nvCxnSpPr>
        <p:spPr>
          <a:xfrm flipH="1">
            <a:off x="1409888" y="3344612"/>
            <a:ext cx="248841" cy="0"/>
          </a:xfrm>
          <a:prstGeom prst="straightConnector1">
            <a:avLst/>
          </a:prstGeom>
          <a:noFill/>
          <a:ln w="9525" cap="flat" cmpd="sng">
            <a:solidFill>
              <a:schemeClr val="lt1"/>
            </a:solidFill>
            <a:prstDash val="solid"/>
            <a:round/>
            <a:headEnd type="none" w="med" len="med"/>
            <a:tailEnd type="none" w="med" len="med"/>
          </a:ln>
        </p:spPr>
      </p:cxnSp>
      <p:sp>
        <p:nvSpPr>
          <p:cNvPr id="31" name="rack-servers_31726">
            <a:extLst>
              <a:ext uri="{FF2B5EF4-FFF2-40B4-BE49-F238E27FC236}">
                <a16:creationId xmlns:a16="http://schemas.microsoft.com/office/drawing/2014/main" id="{3627FD66-4AC0-44A0-9933-46DDA731D4EE}"/>
              </a:ext>
            </a:extLst>
          </p:cNvPr>
          <p:cNvSpPr>
            <a:spLocks noChangeAspect="1"/>
          </p:cNvSpPr>
          <p:nvPr/>
        </p:nvSpPr>
        <p:spPr bwMode="auto">
          <a:xfrm>
            <a:off x="1092666" y="1345763"/>
            <a:ext cx="816448" cy="694648"/>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6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6" y="42"/>
                  <a:pt x="436" y="54"/>
                </a:cubicBezTo>
                <a:cubicBezTo>
                  <a:pt x="436"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path>
            </a:pathLst>
          </a:custGeom>
          <a:solidFill>
            <a:schemeClr val="bg1"/>
          </a:solidFill>
          <a:ln>
            <a:noFill/>
          </a:ln>
        </p:spPr>
        <p:txBody>
          <a:bodyPr/>
          <a:lstStyle/>
          <a:p>
            <a:endParaRPr lang="zh-CN" altLang="en-US"/>
          </a:p>
        </p:txBody>
      </p:sp>
      <p:sp>
        <p:nvSpPr>
          <p:cNvPr id="41" name="rack-servers_31726">
            <a:extLst>
              <a:ext uri="{FF2B5EF4-FFF2-40B4-BE49-F238E27FC236}">
                <a16:creationId xmlns:a16="http://schemas.microsoft.com/office/drawing/2014/main" id="{A7817734-311A-45C0-82EB-0A8110745FF0}"/>
              </a:ext>
            </a:extLst>
          </p:cNvPr>
          <p:cNvSpPr>
            <a:spLocks noChangeAspect="1"/>
          </p:cNvSpPr>
          <p:nvPr/>
        </p:nvSpPr>
        <p:spPr bwMode="auto">
          <a:xfrm>
            <a:off x="7100555" y="1293519"/>
            <a:ext cx="549946" cy="694648"/>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88862 h 440259"/>
              <a:gd name="T9" fmla="*/ 88862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88862 h 440259"/>
              <a:gd name="T29" fmla="*/ 88862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88862 h 440259"/>
              <a:gd name="T39" fmla="*/ 88862 h 440259"/>
              <a:gd name="T40" fmla="*/ 278945 h 440259"/>
              <a:gd name="T41" fmla="*/ 278945 h 440259"/>
              <a:gd name="T42" fmla="*/ 278945 h 440259"/>
              <a:gd name="T43" fmla="*/ 278945 h 440259"/>
              <a:gd name="T44" fmla="*/ 88862 h 440259"/>
              <a:gd name="T45" fmla="*/ 88862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88862 h 440259"/>
              <a:gd name="T55" fmla="*/ 88862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88862 h 440259"/>
              <a:gd name="T65" fmla="*/ 88862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88862 h 440259"/>
              <a:gd name="T75" fmla="*/ 88862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88862 h 440259"/>
              <a:gd name="T91" fmla="*/ 88862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88862 h 440259"/>
              <a:gd name="T101" fmla="*/ 88862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88862 h 440259"/>
              <a:gd name="T111" fmla="*/ 88862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74" h="6040">
                <a:moveTo>
                  <a:pt x="4774" y="768"/>
                </a:moveTo>
                <a:lnTo>
                  <a:pt x="4774" y="0"/>
                </a:lnTo>
                <a:lnTo>
                  <a:pt x="0" y="0"/>
                </a:lnTo>
                <a:lnTo>
                  <a:pt x="0" y="768"/>
                </a:lnTo>
                <a:lnTo>
                  <a:pt x="234" y="768"/>
                </a:lnTo>
                <a:lnTo>
                  <a:pt x="234" y="1104"/>
                </a:lnTo>
                <a:lnTo>
                  <a:pt x="0" y="1104"/>
                </a:lnTo>
                <a:lnTo>
                  <a:pt x="0" y="1871"/>
                </a:lnTo>
                <a:lnTo>
                  <a:pt x="4774" y="1871"/>
                </a:lnTo>
                <a:lnTo>
                  <a:pt x="4774" y="1104"/>
                </a:lnTo>
                <a:lnTo>
                  <a:pt x="4504" y="1104"/>
                </a:lnTo>
                <a:lnTo>
                  <a:pt x="4504" y="768"/>
                </a:lnTo>
                <a:lnTo>
                  <a:pt x="4774" y="768"/>
                </a:lnTo>
                <a:lnTo>
                  <a:pt x="4774" y="768"/>
                </a:lnTo>
                <a:close/>
                <a:moveTo>
                  <a:pt x="852" y="1557"/>
                </a:moveTo>
                <a:lnTo>
                  <a:pt x="520" y="1557"/>
                </a:lnTo>
                <a:lnTo>
                  <a:pt x="520" y="1232"/>
                </a:lnTo>
                <a:lnTo>
                  <a:pt x="852" y="1232"/>
                </a:lnTo>
                <a:lnTo>
                  <a:pt x="852" y="1557"/>
                </a:lnTo>
                <a:close/>
                <a:moveTo>
                  <a:pt x="852" y="1094"/>
                </a:moveTo>
                <a:lnTo>
                  <a:pt x="520" y="1094"/>
                </a:lnTo>
                <a:lnTo>
                  <a:pt x="520" y="769"/>
                </a:lnTo>
                <a:lnTo>
                  <a:pt x="852" y="769"/>
                </a:lnTo>
                <a:lnTo>
                  <a:pt x="852" y="1094"/>
                </a:lnTo>
                <a:close/>
                <a:moveTo>
                  <a:pt x="852" y="639"/>
                </a:moveTo>
                <a:lnTo>
                  <a:pt x="520" y="639"/>
                </a:lnTo>
                <a:lnTo>
                  <a:pt x="520" y="314"/>
                </a:lnTo>
                <a:lnTo>
                  <a:pt x="852" y="314"/>
                </a:lnTo>
                <a:lnTo>
                  <a:pt x="852" y="639"/>
                </a:lnTo>
                <a:close/>
                <a:moveTo>
                  <a:pt x="1342" y="1557"/>
                </a:moveTo>
                <a:lnTo>
                  <a:pt x="1010" y="1557"/>
                </a:lnTo>
                <a:lnTo>
                  <a:pt x="1010" y="1232"/>
                </a:lnTo>
                <a:lnTo>
                  <a:pt x="1342" y="1232"/>
                </a:lnTo>
                <a:lnTo>
                  <a:pt x="1342" y="1557"/>
                </a:lnTo>
                <a:close/>
                <a:moveTo>
                  <a:pt x="1342" y="1094"/>
                </a:moveTo>
                <a:lnTo>
                  <a:pt x="1010" y="1094"/>
                </a:lnTo>
                <a:lnTo>
                  <a:pt x="1010" y="769"/>
                </a:lnTo>
                <a:lnTo>
                  <a:pt x="1342" y="769"/>
                </a:lnTo>
                <a:lnTo>
                  <a:pt x="1342" y="1094"/>
                </a:lnTo>
                <a:close/>
                <a:moveTo>
                  <a:pt x="1342" y="639"/>
                </a:moveTo>
                <a:lnTo>
                  <a:pt x="1010" y="639"/>
                </a:lnTo>
                <a:lnTo>
                  <a:pt x="1010" y="314"/>
                </a:lnTo>
                <a:lnTo>
                  <a:pt x="1342" y="314"/>
                </a:lnTo>
                <a:lnTo>
                  <a:pt x="1342" y="639"/>
                </a:lnTo>
                <a:close/>
                <a:moveTo>
                  <a:pt x="1825" y="1557"/>
                </a:moveTo>
                <a:lnTo>
                  <a:pt x="1494" y="1557"/>
                </a:lnTo>
                <a:lnTo>
                  <a:pt x="1494" y="1232"/>
                </a:lnTo>
                <a:lnTo>
                  <a:pt x="1825" y="1232"/>
                </a:lnTo>
                <a:lnTo>
                  <a:pt x="1825" y="1557"/>
                </a:lnTo>
                <a:close/>
                <a:moveTo>
                  <a:pt x="1825" y="1094"/>
                </a:moveTo>
                <a:lnTo>
                  <a:pt x="1494" y="1094"/>
                </a:lnTo>
                <a:lnTo>
                  <a:pt x="1494" y="769"/>
                </a:lnTo>
                <a:lnTo>
                  <a:pt x="1825" y="769"/>
                </a:lnTo>
                <a:lnTo>
                  <a:pt x="1825" y="1094"/>
                </a:lnTo>
                <a:close/>
                <a:moveTo>
                  <a:pt x="1825" y="639"/>
                </a:moveTo>
                <a:lnTo>
                  <a:pt x="1494" y="639"/>
                </a:lnTo>
                <a:lnTo>
                  <a:pt x="1494" y="314"/>
                </a:lnTo>
                <a:lnTo>
                  <a:pt x="1825" y="314"/>
                </a:lnTo>
                <a:lnTo>
                  <a:pt x="1825" y="639"/>
                </a:lnTo>
                <a:close/>
                <a:moveTo>
                  <a:pt x="2304" y="1557"/>
                </a:moveTo>
                <a:lnTo>
                  <a:pt x="1972" y="1557"/>
                </a:lnTo>
                <a:lnTo>
                  <a:pt x="1972" y="1232"/>
                </a:lnTo>
                <a:lnTo>
                  <a:pt x="2304" y="1232"/>
                </a:lnTo>
                <a:lnTo>
                  <a:pt x="2304" y="1557"/>
                </a:lnTo>
                <a:close/>
                <a:moveTo>
                  <a:pt x="2304" y="1094"/>
                </a:moveTo>
                <a:lnTo>
                  <a:pt x="1972" y="1094"/>
                </a:lnTo>
                <a:lnTo>
                  <a:pt x="1972" y="769"/>
                </a:lnTo>
                <a:lnTo>
                  <a:pt x="2304" y="769"/>
                </a:lnTo>
                <a:lnTo>
                  <a:pt x="2304" y="1094"/>
                </a:lnTo>
                <a:close/>
                <a:moveTo>
                  <a:pt x="2304" y="639"/>
                </a:moveTo>
                <a:lnTo>
                  <a:pt x="1972" y="639"/>
                </a:lnTo>
                <a:lnTo>
                  <a:pt x="1972" y="314"/>
                </a:lnTo>
                <a:lnTo>
                  <a:pt x="2304" y="314"/>
                </a:lnTo>
                <a:lnTo>
                  <a:pt x="2304" y="639"/>
                </a:lnTo>
                <a:close/>
                <a:moveTo>
                  <a:pt x="2794" y="1557"/>
                </a:moveTo>
                <a:lnTo>
                  <a:pt x="2463" y="1557"/>
                </a:lnTo>
                <a:lnTo>
                  <a:pt x="2463" y="1232"/>
                </a:lnTo>
                <a:lnTo>
                  <a:pt x="2794" y="1232"/>
                </a:lnTo>
                <a:lnTo>
                  <a:pt x="2794" y="1557"/>
                </a:lnTo>
                <a:close/>
                <a:moveTo>
                  <a:pt x="2794" y="1094"/>
                </a:moveTo>
                <a:lnTo>
                  <a:pt x="2463" y="1094"/>
                </a:lnTo>
                <a:lnTo>
                  <a:pt x="2463" y="769"/>
                </a:lnTo>
                <a:lnTo>
                  <a:pt x="2794" y="769"/>
                </a:lnTo>
                <a:lnTo>
                  <a:pt x="2794" y="1094"/>
                </a:lnTo>
                <a:close/>
                <a:moveTo>
                  <a:pt x="2794" y="639"/>
                </a:moveTo>
                <a:lnTo>
                  <a:pt x="2463" y="639"/>
                </a:lnTo>
                <a:lnTo>
                  <a:pt x="2463" y="314"/>
                </a:lnTo>
                <a:lnTo>
                  <a:pt x="2794" y="314"/>
                </a:lnTo>
                <a:lnTo>
                  <a:pt x="2794" y="639"/>
                </a:lnTo>
                <a:close/>
                <a:moveTo>
                  <a:pt x="3278" y="1557"/>
                </a:moveTo>
                <a:lnTo>
                  <a:pt x="2946" y="1557"/>
                </a:lnTo>
                <a:lnTo>
                  <a:pt x="2946" y="1232"/>
                </a:lnTo>
                <a:lnTo>
                  <a:pt x="3278" y="1232"/>
                </a:lnTo>
                <a:lnTo>
                  <a:pt x="3278" y="1557"/>
                </a:lnTo>
                <a:close/>
                <a:moveTo>
                  <a:pt x="3278" y="1094"/>
                </a:moveTo>
                <a:lnTo>
                  <a:pt x="2946" y="1094"/>
                </a:lnTo>
                <a:lnTo>
                  <a:pt x="2946" y="769"/>
                </a:lnTo>
                <a:lnTo>
                  <a:pt x="3278" y="769"/>
                </a:lnTo>
                <a:lnTo>
                  <a:pt x="3278" y="1094"/>
                </a:lnTo>
                <a:close/>
                <a:moveTo>
                  <a:pt x="3278" y="639"/>
                </a:moveTo>
                <a:lnTo>
                  <a:pt x="2946" y="639"/>
                </a:lnTo>
                <a:lnTo>
                  <a:pt x="2946" y="314"/>
                </a:lnTo>
                <a:lnTo>
                  <a:pt x="3278" y="314"/>
                </a:lnTo>
                <a:lnTo>
                  <a:pt x="3278" y="639"/>
                </a:lnTo>
                <a:close/>
                <a:moveTo>
                  <a:pt x="4020" y="1547"/>
                </a:moveTo>
                <a:lnTo>
                  <a:pt x="3592" y="1547"/>
                </a:lnTo>
                <a:lnTo>
                  <a:pt x="3592" y="1349"/>
                </a:lnTo>
                <a:lnTo>
                  <a:pt x="4020" y="1349"/>
                </a:lnTo>
                <a:lnTo>
                  <a:pt x="4020" y="1547"/>
                </a:lnTo>
                <a:close/>
                <a:moveTo>
                  <a:pt x="3804" y="992"/>
                </a:moveTo>
                <a:cubicBezTo>
                  <a:pt x="3615" y="992"/>
                  <a:pt x="3462" y="839"/>
                  <a:pt x="3462" y="650"/>
                </a:cubicBezTo>
                <a:cubicBezTo>
                  <a:pt x="3462" y="461"/>
                  <a:pt x="3615" y="308"/>
                  <a:pt x="3804" y="308"/>
                </a:cubicBezTo>
                <a:cubicBezTo>
                  <a:pt x="3993" y="308"/>
                  <a:pt x="4146" y="461"/>
                  <a:pt x="4146" y="650"/>
                </a:cubicBezTo>
                <a:cubicBezTo>
                  <a:pt x="4146" y="839"/>
                  <a:pt x="3993" y="992"/>
                  <a:pt x="3804" y="992"/>
                </a:cubicBezTo>
                <a:close/>
                <a:moveTo>
                  <a:pt x="4020" y="648"/>
                </a:moveTo>
                <a:cubicBezTo>
                  <a:pt x="4020" y="766"/>
                  <a:pt x="3924" y="862"/>
                  <a:pt x="3806" y="862"/>
                </a:cubicBezTo>
                <a:cubicBezTo>
                  <a:pt x="3688" y="862"/>
                  <a:pt x="3592" y="766"/>
                  <a:pt x="3592" y="648"/>
                </a:cubicBezTo>
                <a:cubicBezTo>
                  <a:pt x="3592" y="529"/>
                  <a:pt x="3688" y="434"/>
                  <a:pt x="3806" y="434"/>
                </a:cubicBezTo>
                <a:cubicBezTo>
                  <a:pt x="3924" y="434"/>
                  <a:pt x="4020" y="529"/>
                  <a:pt x="4020" y="648"/>
                </a:cubicBezTo>
                <a:close/>
                <a:moveTo>
                  <a:pt x="0" y="2871"/>
                </a:moveTo>
                <a:lnTo>
                  <a:pt x="234" y="2871"/>
                </a:lnTo>
                <a:lnTo>
                  <a:pt x="234" y="3207"/>
                </a:lnTo>
                <a:lnTo>
                  <a:pt x="0" y="3207"/>
                </a:lnTo>
                <a:lnTo>
                  <a:pt x="0" y="3975"/>
                </a:lnTo>
                <a:lnTo>
                  <a:pt x="4774" y="3975"/>
                </a:lnTo>
                <a:lnTo>
                  <a:pt x="4774" y="3207"/>
                </a:lnTo>
                <a:lnTo>
                  <a:pt x="4504" y="3207"/>
                </a:lnTo>
                <a:lnTo>
                  <a:pt x="4504" y="2871"/>
                </a:lnTo>
                <a:lnTo>
                  <a:pt x="4774" y="2871"/>
                </a:lnTo>
                <a:lnTo>
                  <a:pt x="4774" y="2104"/>
                </a:lnTo>
                <a:lnTo>
                  <a:pt x="0" y="2104"/>
                </a:lnTo>
                <a:lnTo>
                  <a:pt x="0" y="2871"/>
                </a:lnTo>
                <a:close/>
                <a:moveTo>
                  <a:pt x="4020" y="3651"/>
                </a:moveTo>
                <a:lnTo>
                  <a:pt x="3592" y="3651"/>
                </a:lnTo>
                <a:lnTo>
                  <a:pt x="3592" y="3453"/>
                </a:lnTo>
                <a:lnTo>
                  <a:pt x="4020" y="3453"/>
                </a:lnTo>
                <a:lnTo>
                  <a:pt x="4020" y="3651"/>
                </a:lnTo>
                <a:close/>
                <a:moveTo>
                  <a:pt x="3804" y="2412"/>
                </a:moveTo>
                <a:cubicBezTo>
                  <a:pt x="3993" y="2412"/>
                  <a:pt x="4146" y="2565"/>
                  <a:pt x="4146" y="2754"/>
                </a:cubicBezTo>
                <a:cubicBezTo>
                  <a:pt x="4146" y="2942"/>
                  <a:pt x="3993" y="3095"/>
                  <a:pt x="3804" y="3095"/>
                </a:cubicBezTo>
                <a:cubicBezTo>
                  <a:pt x="3615" y="3095"/>
                  <a:pt x="3462" y="2942"/>
                  <a:pt x="3462" y="2754"/>
                </a:cubicBezTo>
                <a:cubicBezTo>
                  <a:pt x="3463" y="2565"/>
                  <a:pt x="3615" y="2412"/>
                  <a:pt x="3804" y="2412"/>
                </a:cubicBezTo>
                <a:close/>
                <a:moveTo>
                  <a:pt x="2946" y="2418"/>
                </a:moveTo>
                <a:lnTo>
                  <a:pt x="3278" y="2418"/>
                </a:lnTo>
                <a:lnTo>
                  <a:pt x="3278" y="2743"/>
                </a:lnTo>
                <a:lnTo>
                  <a:pt x="2946" y="2743"/>
                </a:lnTo>
                <a:lnTo>
                  <a:pt x="2946" y="2418"/>
                </a:lnTo>
                <a:close/>
                <a:moveTo>
                  <a:pt x="2946" y="2873"/>
                </a:moveTo>
                <a:lnTo>
                  <a:pt x="3278" y="2873"/>
                </a:lnTo>
                <a:lnTo>
                  <a:pt x="3278" y="3197"/>
                </a:lnTo>
                <a:lnTo>
                  <a:pt x="2946" y="3197"/>
                </a:lnTo>
                <a:lnTo>
                  <a:pt x="2946" y="2873"/>
                </a:lnTo>
                <a:close/>
                <a:moveTo>
                  <a:pt x="2946" y="3336"/>
                </a:moveTo>
                <a:lnTo>
                  <a:pt x="3278" y="3336"/>
                </a:lnTo>
                <a:lnTo>
                  <a:pt x="3278" y="3661"/>
                </a:lnTo>
                <a:lnTo>
                  <a:pt x="2946" y="3661"/>
                </a:lnTo>
                <a:lnTo>
                  <a:pt x="2946" y="3336"/>
                </a:lnTo>
                <a:close/>
                <a:moveTo>
                  <a:pt x="2463" y="2418"/>
                </a:moveTo>
                <a:lnTo>
                  <a:pt x="2794" y="2418"/>
                </a:lnTo>
                <a:lnTo>
                  <a:pt x="2794" y="2743"/>
                </a:lnTo>
                <a:lnTo>
                  <a:pt x="2463" y="2743"/>
                </a:lnTo>
                <a:lnTo>
                  <a:pt x="2463" y="2418"/>
                </a:lnTo>
                <a:close/>
                <a:moveTo>
                  <a:pt x="2463" y="2873"/>
                </a:moveTo>
                <a:lnTo>
                  <a:pt x="2794" y="2873"/>
                </a:lnTo>
                <a:lnTo>
                  <a:pt x="2794" y="3197"/>
                </a:lnTo>
                <a:lnTo>
                  <a:pt x="2463" y="3197"/>
                </a:lnTo>
                <a:lnTo>
                  <a:pt x="2463" y="2873"/>
                </a:lnTo>
                <a:close/>
                <a:moveTo>
                  <a:pt x="2463" y="3336"/>
                </a:moveTo>
                <a:lnTo>
                  <a:pt x="2794" y="3336"/>
                </a:lnTo>
                <a:lnTo>
                  <a:pt x="2794" y="3661"/>
                </a:lnTo>
                <a:lnTo>
                  <a:pt x="2463" y="3661"/>
                </a:lnTo>
                <a:lnTo>
                  <a:pt x="2463" y="3336"/>
                </a:lnTo>
                <a:close/>
                <a:moveTo>
                  <a:pt x="1972" y="2418"/>
                </a:moveTo>
                <a:lnTo>
                  <a:pt x="2304" y="2418"/>
                </a:lnTo>
                <a:lnTo>
                  <a:pt x="2304" y="2743"/>
                </a:lnTo>
                <a:lnTo>
                  <a:pt x="1972" y="2743"/>
                </a:lnTo>
                <a:lnTo>
                  <a:pt x="1972" y="2418"/>
                </a:lnTo>
                <a:close/>
                <a:moveTo>
                  <a:pt x="1972" y="2873"/>
                </a:moveTo>
                <a:lnTo>
                  <a:pt x="2304" y="2873"/>
                </a:lnTo>
                <a:lnTo>
                  <a:pt x="2304" y="3197"/>
                </a:lnTo>
                <a:lnTo>
                  <a:pt x="1972" y="3197"/>
                </a:lnTo>
                <a:lnTo>
                  <a:pt x="1972" y="2873"/>
                </a:lnTo>
                <a:close/>
                <a:moveTo>
                  <a:pt x="1972" y="3336"/>
                </a:moveTo>
                <a:lnTo>
                  <a:pt x="2304" y="3336"/>
                </a:lnTo>
                <a:lnTo>
                  <a:pt x="2304" y="3661"/>
                </a:lnTo>
                <a:lnTo>
                  <a:pt x="1972" y="3661"/>
                </a:lnTo>
                <a:lnTo>
                  <a:pt x="1972" y="3336"/>
                </a:lnTo>
                <a:close/>
                <a:moveTo>
                  <a:pt x="1494" y="2418"/>
                </a:moveTo>
                <a:lnTo>
                  <a:pt x="1825" y="2418"/>
                </a:lnTo>
                <a:lnTo>
                  <a:pt x="1825" y="2743"/>
                </a:lnTo>
                <a:lnTo>
                  <a:pt x="1494" y="2743"/>
                </a:lnTo>
                <a:lnTo>
                  <a:pt x="1494" y="2418"/>
                </a:lnTo>
                <a:close/>
                <a:moveTo>
                  <a:pt x="1494" y="2873"/>
                </a:moveTo>
                <a:lnTo>
                  <a:pt x="1825" y="2873"/>
                </a:lnTo>
                <a:lnTo>
                  <a:pt x="1825" y="3197"/>
                </a:lnTo>
                <a:lnTo>
                  <a:pt x="1494" y="3197"/>
                </a:lnTo>
                <a:lnTo>
                  <a:pt x="1494" y="2873"/>
                </a:lnTo>
                <a:close/>
                <a:moveTo>
                  <a:pt x="1494" y="3336"/>
                </a:moveTo>
                <a:lnTo>
                  <a:pt x="1825" y="3336"/>
                </a:lnTo>
                <a:lnTo>
                  <a:pt x="1825" y="3661"/>
                </a:lnTo>
                <a:lnTo>
                  <a:pt x="1494" y="3661"/>
                </a:lnTo>
                <a:lnTo>
                  <a:pt x="1494" y="3336"/>
                </a:lnTo>
                <a:close/>
                <a:moveTo>
                  <a:pt x="1010" y="2418"/>
                </a:moveTo>
                <a:lnTo>
                  <a:pt x="1342" y="2418"/>
                </a:lnTo>
                <a:lnTo>
                  <a:pt x="1342" y="2743"/>
                </a:lnTo>
                <a:lnTo>
                  <a:pt x="1010" y="2743"/>
                </a:lnTo>
                <a:lnTo>
                  <a:pt x="1010" y="2418"/>
                </a:lnTo>
                <a:close/>
                <a:moveTo>
                  <a:pt x="1010" y="2873"/>
                </a:moveTo>
                <a:lnTo>
                  <a:pt x="1342" y="2873"/>
                </a:lnTo>
                <a:lnTo>
                  <a:pt x="1342" y="3197"/>
                </a:lnTo>
                <a:lnTo>
                  <a:pt x="1010" y="3197"/>
                </a:lnTo>
                <a:lnTo>
                  <a:pt x="1010" y="2873"/>
                </a:lnTo>
                <a:close/>
                <a:moveTo>
                  <a:pt x="1010" y="3336"/>
                </a:moveTo>
                <a:lnTo>
                  <a:pt x="1342" y="3336"/>
                </a:lnTo>
                <a:lnTo>
                  <a:pt x="1342" y="3661"/>
                </a:lnTo>
                <a:lnTo>
                  <a:pt x="1010" y="3661"/>
                </a:lnTo>
                <a:lnTo>
                  <a:pt x="1010" y="3336"/>
                </a:lnTo>
                <a:close/>
                <a:moveTo>
                  <a:pt x="520" y="2418"/>
                </a:moveTo>
                <a:lnTo>
                  <a:pt x="852" y="2418"/>
                </a:lnTo>
                <a:lnTo>
                  <a:pt x="852" y="2743"/>
                </a:lnTo>
                <a:lnTo>
                  <a:pt x="520" y="2743"/>
                </a:lnTo>
                <a:lnTo>
                  <a:pt x="520" y="2418"/>
                </a:lnTo>
                <a:close/>
                <a:moveTo>
                  <a:pt x="520" y="2873"/>
                </a:moveTo>
                <a:lnTo>
                  <a:pt x="852" y="2873"/>
                </a:lnTo>
                <a:lnTo>
                  <a:pt x="852" y="3197"/>
                </a:lnTo>
                <a:lnTo>
                  <a:pt x="520" y="3197"/>
                </a:lnTo>
                <a:lnTo>
                  <a:pt x="520" y="2873"/>
                </a:lnTo>
                <a:close/>
                <a:moveTo>
                  <a:pt x="520" y="3336"/>
                </a:moveTo>
                <a:lnTo>
                  <a:pt x="852" y="3336"/>
                </a:lnTo>
                <a:lnTo>
                  <a:pt x="852" y="3661"/>
                </a:lnTo>
                <a:lnTo>
                  <a:pt x="520" y="3661"/>
                </a:lnTo>
                <a:lnTo>
                  <a:pt x="520" y="3336"/>
                </a:lnTo>
                <a:close/>
                <a:moveTo>
                  <a:pt x="3592" y="2751"/>
                </a:moveTo>
                <a:cubicBezTo>
                  <a:pt x="3592" y="2633"/>
                  <a:pt x="3688" y="2537"/>
                  <a:pt x="3806" y="2537"/>
                </a:cubicBezTo>
                <a:cubicBezTo>
                  <a:pt x="3924" y="2537"/>
                  <a:pt x="4020" y="2633"/>
                  <a:pt x="4020" y="2751"/>
                </a:cubicBezTo>
                <a:cubicBezTo>
                  <a:pt x="4020" y="2870"/>
                  <a:pt x="3924" y="2966"/>
                  <a:pt x="3806" y="2966"/>
                </a:cubicBezTo>
                <a:cubicBezTo>
                  <a:pt x="3688" y="2966"/>
                  <a:pt x="3592" y="2870"/>
                  <a:pt x="3592" y="2751"/>
                </a:cubicBezTo>
                <a:close/>
                <a:moveTo>
                  <a:pt x="0" y="4937"/>
                </a:moveTo>
                <a:lnTo>
                  <a:pt x="234" y="4937"/>
                </a:lnTo>
                <a:lnTo>
                  <a:pt x="234" y="5273"/>
                </a:lnTo>
                <a:lnTo>
                  <a:pt x="0" y="5273"/>
                </a:lnTo>
                <a:lnTo>
                  <a:pt x="0" y="6040"/>
                </a:lnTo>
                <a:lnTo>
                  <a:pt x="4774" y="6040"/>
                </a:lnTo>
                <a:lnTo>
                  <a:pt x="4774" y="5273"/>
                </a:lnTo>
                <a:lnTo>
                  <a:pt x="4504" y="5273"/>
                </a:lnTo>
                <a:lnTo>
                  <a:pt x="4504" y="4937"/>
                </a:lnTo>
                <a:lnTo>
                  <a:pt x="4774" y="4937"/>
                </a:lnTo>
                <a:lnTo>
                  <a:pt x="4774" y="4169"/>
                </a:lnTo>
                <a:lnTo>
                  <a:pt x="0" y="4169"/>
                </a:lnTo>
                <a:lnTo>
                  <a:pt x="0" y="4937"/>
                </a:lnTo>
                <a:close/>
                <a:moveTo>
                  <a:pt x="4020" y="5716"/>
                </a:moveTo>
                <a:lnTo>
                  <a:pt x="3592" y="5716"/>
                </a:lnTo>
                <a:lnTo>
                  <a:pt x="3592" y="5518"/>
                </a:lnTo>
                <a:lnTo>
                  <a:pt x="4020" y="5518"/>
                </a:lnTo>
                <a:lnTo>
                  <a:pt x="4020" y="5716"/>
                </a:lnTo>
                <a:close/>
                <a:moveTo>
                  <a:pt x="3804" y="4477"/>
                </a:moveTo>
                <a:cubicBezTo>
                  <a:pt x="3993" y="4477"/>
                  <a:pt x="4146" y="4630"/>
                  <a:pt x="4146" y="4819"/>
                </a:cubicBezTo>
                <a:cubicBezTo>
                  <a:pt x="4146" y="5008"/>
                  <a:pt x="3993" y="5161"/>
                  <a:pt x="3804" y="5161"/>
                </a:cubicBezTo>
                <a:cubicBezTo>
                  <a:pt x="3615" y="5161"/>
                  <a:pt x="3462" y="5008"/>
                  <a:pt x="3462" y="4819"/>
                </a:cubicBezTo>
                <a:cubicBezTo>
                  <a:pt x="3463" y="4630"/>
                  <a:pt x="3615" y="4477"/>
                  <a:pt x="3804" y="4477"/>
                </a:cubicBezTo>
                <a:close/>
                <a:moveTo>
                  <a:pt x="2946" y="4483"/>
                </a:moveTo>
                <a:lnTo>
                  <a:pt x="3278" y="4483"/>
                </a:lnTo>
                <a:lnTo>
                  <a:pt x="3278" y="4808"/>
                </a:lnTo>
                <a:lnTo>
                  <a:pt x="2946" y="4808"/>
                </a:lnTo>
                <a:lnTo>
                  <a:pt x="2946" y="4483"/>
                </a:lnTo>
                <a:close/>
                <a:moveTo>
                  <a:pt x="2946" y="4938"/>
                </a:moveTo>
                <a:lnTo>
                  <a:pt x="3278" y="4938"/>
                </a:lnTo>
                <a:lnTo>
                  <a:pt x="3278" y="5262"/>
                </a:lnTo>
                <a:lnTo>
                  <a:pt x="2946" y="5262"/>
                </a:lnTo>
                <a:lnTo>
                  <a:pt x="2946" y="4938"/>
                </a:lnTo>
                <a:close/>
                <a:moveTo>
                  <a:pt x="2946" y="5401"/>
                </a:moveTo>
                <a:lnTo>
                  <a:pt x="3278" y="5401"/>
                </a:lnTo>
                <a:lnTo>
                  <a:pt x="3278" y="5726"/>
                </a:lnTo>
                <a:lnTo>
                  <a:pt x="2946" y="5726"/>
                </a:lnTo>
                <a:lnTo>
                  <a:pt x="2946" y="5401"/>
                </a:lnTo>
                <a:close/>
                <a:moveTo>
                  <a:pt x="2463" y="4483"/>
                </a:moveTo>
                <a:lnTo>
                  <a:pt x="2794" y="4483"/>
                </a:lnTo>
                <a:lnTo>
                  <a:pt x="2794" y="4808"/>
                </a:lnTo>
                <a:lnTo>
                  <a:pt x="2463" y="4808"/>
                </a:lnTo>
                <a:lnTo>
                  <a:pt x="2463" y="4483"/>
                </a:lnTo>
                <a:close/>
                <a:moveTo>
                  <a:pt x="2463" y="4938"/>
                </a:moveTo>
                <a:lnTo>
                  <a:pt x="2794" y="4938"/>
                </a:lnTo>
                <a:lnTo>
                  <a:pt x="2794" y="5262"/>
                </a:lnTo>
                <a:lnTo>
                  <a:pt x="2463" y="5262"/>
                </a:lnTo>
                <a:lnTo>
                  <a:pt x="2463" y="4938"/>
                </a:lnTo>
                <a:close/>
                <a:moveTo>
                  <a:pt x="2463" y="5401"/>
                </a:moveTo>
                <a:lnTo>
                  <a:pt x="2794" y="5401"/>
                </a:lnTo>
                <a:lnTo>
                  <a:pt x="2794" y="5726"/>
                </a:lnTo>
                <a:lnTo>
                  <a:pt x="2463" y="5726"/>
                </a:lnTo>
                <a:lnTo>
                  <a:pt x="2463" y="5401"/>
                </a:lnTo>
                <a:close/>
                <a:moveTo>
                  <a:pt x="1972" y="4483"/>
                </a:moveTo>
                <a:lnTo>
                  <a:pt x="2304" y="4483"/>
                </a:lnTo>
                <a:lnTo>
                  <a:pt x="2304" y="4808"/>
                </a:lnTo>
                <a:lnTo>
                  <a:pt x="1972" y="4808"/>
                </a:lnTo>
                <a:lnTo>
                  <a:pt x="1972" y="4483"/>
                </a:lnTo>
                <a:close/>
                <a:moveTo>
                  <a:pt x="1972" y="4938"/>
                </a:moveTo>
                <a:lnTo>
                  <a:pt x="2304" y="4938"/>
                </a:lnTo>
                <a:lnTo>
                  <a:pt x="2304" y="5262"/>
                </a:lnTo>
                <a:lnTo>
                  <a:pt x="1972" y="5262"/>
                </a:lnTo>
                <a:lnTo>
                  <a:pt x="1972" y="4938"/>
                </a:lnTo>
                <a:close/>
                <a:moveTo>
                  <a:pt x="1972" y="5401"/>
                </a:moveTo>
                <a:lnTo>
                  <a:pt x="2304" y="5401"/>
                </a:lnTo>
                <a:lnTo>
                  <a:pt x="2304" y="5726"/>
                </a:lnTo>
                <a:lnTo>
                  <a:pt x="1972" y="5726"/>
                </a:lnTo>
                <a:lnTo>
                  <a:pt x="1972" y="5401"/>
                </a:lnTo>
                <a:close/>
                <a:moveTo>
                  <a:pt x="1494" y="4483"/>
                </a:moveTo>
                <a:lnTo>
                  <a:pt x="1825" y="4483"/>
                </a:lnTo>
                <a:lnTo>
                  <a:pt x="1825" y="4808"/>
                </a:lnTo>
                <a:lnTo>
                  <a:pt x="1494" y="4808"/>
                </a:lnTo>
                <a:lnTo>
                  <a:pt x="1494" y="4483"/>
                </a:lnTo>
                <a:close/>
                <a:moveTo>
                  <a:pt x="1494" y="4938"/>
                </a:moveTo>
                <a:lnTo>
                  <a:pt x="1825" y="4938"/>
                </a:lnTo>
                <a:lnTo>
                  <a:pt x="1825" y="5262"/>
                </a:lnTo>
                <a:lnTo>
                  <a:pt x="1494" y="5262"/>
                </a:lnTo>
                <a:lnTo>
                  <a:pt x="1494" y="4938"/>
                </a:lnTo>
                <a:close/>
                <a:moveTo>
                  <a:pt x="1494" y="5401"/>
                </a:moveTo>
                <a:lnTo>
                  <a:pt x="1825" y="5401"/>
                </a:lnTo>
                <a:lnTo>
                  <a:pt x="1825" y="5726"/>
                </a:lnTo>
                <a:lnTo>
                  <a:pt x="1494" y="5726"/>
                </a:lnTo>
                <a:lnTo>
                  <a:pt x="1494" y="5401"/>
                </a:lnTo>
                <a:close/>
                <a:moveTo>
                  <a:pt x="1010" y="4483"/>
                </a:moveTo>
                <a:lnTo>
                  <a:pt x="1342" y="4483"/>
                </a:lnTo>
                <a:lnTo>
                  <a:pt x="1342" y="4808"/>
                </a:lnTo>
                <a:lnTo>
                  <a:pt x="1010" y="4808"/>
                </a:lnTo>
                <a:lnTo>
                  <a:pt x="1010" y="4483"/>
                </a:lnTo>
                <a:close/>
                <a:moveTo>
                  <a:pt x="1010" y="4938"/>
                </a:moveTo>
                <a:lnTo>
                  <a:pt x="1342" y="4938"/>
                </a:lnTo>
                <a:lnTo>
                  <a:pt x="1342" y="5262"/>
                </a:lnTo>
                <a:lnTo>
                  <a:pt x="1010" y="5262"/>
                </a:lnTo>
                <a:lnTo>
                  <a:pt x="1010" y="4938"/>
                </a:lnTo>
                <a:close/>
                <a:moveTo>
                  <a:pt x="1010" y="5401"/>
                </a:moveTo>
                <a:lnTo>
                  <a:pt x="1342" y="5401"/>
                </a:lnTo>
                <a:lnTo>
                  <a:pt x="1342" y="5726"/>
                </a:lnTo>
                <a:lnTo>
                  <a:pt x="1010" y="5726"/>
                </a:lnTo>
                <a:lnTo>
                  <a:pt x="1010" y="5401"/>
                </a:lnTo>
                <a:close/>
                <a:moveTo>
                  <a:pt x="520" y="4483"/>
                </a:moveTo>
                <a:lnTo>
                  <a:pt x="852" y="4483"/>
                </a:lnTo>
                <a:lnTo>
                  <a:pt x="852" y="4808"/>
                </a:lnTo>
                <a:lnTo>
                  <a:pt x="520" y="4808"/>
                </a:lnTo>
                <a:lnTo>
                  <a:pt x="520" y="4483"/>
                </a:lnTo>
                <a:close/>
                <a:moveTo>
                  <a:pt x="520" y="4938"/>
                </a:moveTo>
                <a:lnTo>
                  <a:pt x="852" y="4938"/>
                </a:lnTo>
                <a:lnTo>
                  <a:pt x="852" y="5262"/>
                </a:lnTo>
                <a:lnTo>
                  <a:pt x="520" y="5262"/>
                </a:lnTo>
                <a:lnTo>
                  <a:pt x="520" y="4938"/>
                </a:lnTo>
                <a:close/>
                <a:moveTo>
                  <a:pt x="520" y="5401"/>
                </a:moveTo>
                <a:lnTo>
                  <a:pt x="852" y="5401"/>
                </a:lnTo>
                <a:lnTo>
                  <a:pt x="852" y="5726"/>
                </a:lnTo>
                <a:lnTo>
                  <a:pt x="520" y="5726"/>
                </a:lnTo>
                <a:lnTo>
                  <a:pt x="520" y="5401"/>
                </a:lnTo>
                <a:close/>
                <a:moveTo>
                  <a:pt x="3592" y="4817"/>
                </a:moveTo>
                <a:cubicBezTo>
                  <a:pt x="3592" y="4698"/>
                  <a:pt x="3688" y="4603"/>
                  <a:pt x="3806" y="4603"/>
                </a:cubicBezTo>
                <a:cubicBezTo>
                  <a:pt x="3924" y="4603"/>
                  <a:pt x="4020" y="4698"/>
                  <a:pt x="4020" y="4817"/>
                </a:cubicBezTo>
                <a:cubicBezTo>
                  <a:pt x="4020" y="4935"/>
                  <a:pt x="3924" y="5031"/>
                  <a:pt x="3806" y="5031"/>
                </a:cubicBezTo>
                <a:cubicBezTo>
                  <a:pt x="3688" y="5031"/>
                  <a:pt x="3592" y="4935"/>
                  <a:pt x="3592" y="4817"/>
                </a:cubicBezTo>
                <a:close/>
              </a:path>
            </a:pathLst>
          </a:custGeom>
          <a:solidFill>
            <a:schemeClr val="bg1"/>
          </a:solidFill>
          <a:ln>
            <a:noFill/>
          </a:ln>
        </p:spPr>
      </p:sp>
      <p:sp>
        <p:nvSpPr>
          <p:cNvPr id="43" name="矩形 42">
            <a:extLst>
              <a:ext uri="{FF2B5EF4-FFF2-40B4-BE49-F238E27FC236}">
                <a16:creationId xmlns:a16="http://schemas.microsoft.com/office/drawing/2014/main" id="{78B42B13-5E1E-4870-937C-5DF5193A3DEE}"/>
              </a:ext>
            </a:extLst>
          </p:cNvPr>
          <p:cNvSpPr/>
          <p:nvPr/>
        </p:nvSpPr>
        <p:spPr>
          <a:xfrm>
            <a:off x="7237892" y="2058772"/>
            <a:ext cx="594109" cy="249143"/>
          </a:xfrm>
          <a:prstGeom prst="rect">
            <a:avLst/>
          </a:prstGeom>
        </p:spPr>
        <p:txBody>
          <a:bodyPr wrap="none">
            <a:spAutoFit/>
          </a:bodyPr>
          <a:lstStyle/>
          <a:p>
            <a:pPr algn="r">
              <a:spcBef>
                <a:spcPct val="0"/>
              </a:spcBef>
            </a:pPr>
            <a:r>
              <a:rPr lang="zh-CN" altLang="en-US" sz="2000" b="1" dirty="0">
                <a:solidFill>
                  <a:schemeClr val="bg1"/>
                </a:solidFill>
              </a:rPr>
              <a:t>服务器</a:t>
            </a:r>
          </a:p>
        </p:txBody>
      </p:sp>
      <p:cxnSp>
        <p:nvCxnSpPr>
          <p:cNvPr id="44" name="直接箭头连接符 43">
            <a:extLst>
              <a:ext uri="{FF2B5EF4-FFF2-40B4-BE49-F238E27FC236}">
                <a16:creationId xmlns:a16="http://schemas.microsoft.com/office/drawing/2014/main" id="{08D12F4B-999D-42B4-A7B7-750649469668}"/>
              </a:ext>
            </a:extLst>
          </p:cNvPr>
          <p:cNvCxnSpPr>
            <a:cxnSpLocks/>
          </p:cNvCxnSpPr>
          <p:nvPr/>
        </p:nvCxnSpPr>
        <p:spPr>
          <a:xfrm>
            <a:off x="2017579" y="1554601"/>
            <a:ext cx="5052986"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1217C300-E455-43BE-90FE-DAE434004902}"/>
              </a:ext>
            </a:extLst>
          </p:cNvPr>
          <p:cNvSpPr txBox="1"/>
          <p:nvPr/>
        </p:nvSpPr>
        <p:spPr>
          <a:xfrm>
            <a:off x="2693240" y="1213776"/>
            <a:ext cx="2710999" cy="307777"/>
          </a:xfrm>
          <a:prstGeom prst="rect">
            <a:avLst/>
          </a:prstGeom>
          <a:noFill/>
        </p:spPr>
        <p:txBody>
          <a:bodyPr wrap="none" rtlCol="0">
            <a:spAutoFit/>
          </a:bodyPr>
          <a:lstStyle/>
          <a:p>
            <a:r>
              <a:rPr lang="en-US" altLang="zh-CN" dirty="0">
                <a:solidFill>
                  <a:schemeClr val="bg1"/>
                </a:solidFill>
              </a:rPr>
              <a:t>URL: </a:t>
            </a:r>
            <a:r>
              <a:rPr lang="en-US" altLang="zh-CN" dirty="0">
                <a:solidFill>
                  <a:schemeClr val="accent6">
                    <a:lumMod val="60000"/>
                    <a:lumOff val="40000"/>
                  </a:schemeClr>
                </a:solidFill>
              </a:rPr>
              <a:t>http://127.0.0.1:8080/</a:t>
            </a:r>
            <a:r>
              <a:rPr lang="en-US" altLang="zh-CN" dirty="0">
                <a:solidFill>
                  <a:schemeClr val="accent2"/>
                </a:solidFill>
              </a:rPr>
              <a:t>login</a:t>
            </a:r>
            <a:endParaRPr lang="zh-CN" altLang="en-US" dirty="0">
              <a:solidFill>
                <a:schemeClr val="accent2"/>
              </a:solidFill>
            </a:endParaRPr>
          </a:p>
        </p:txBody>
      </p:sp>
      <p:sp>
        <p:nvSpPr>
          <p:cNvPr id="47" name="文本框 46">
            <a:extLst>
              <a:ext uri="{FF2B5EF4-FFF2-40B4-BE49-F238E27FC236}">
                <a16:creationId xmlns:a16="http://schemas.microsoft.com/office/drawing/2014/main" id="{5B765AE7-A81E-4D27-9C2C-B013ABCCF144}"/>
              </a:ext>
            </a:extLst>
          </p:cNvPr>
          <p:cNvSpPr txBox="1"/>
          <p:nvPr/>
        </p:nvSpPr>
        <p:spPr>
          <a:xfrm>
            <a:off x="2693240" y="1668676"/>
            <a:ext cx="2816797" cy="307777"/>
          </a:xfrm>
          <a:prstGeom prst="rect">
            <a:avLst/>
          </a:prstGeom>
          <a:noFill/>
        </p:spPr>
        <p:txBody>
          <a:bodyPr wrap="none" rtlCol="0">
            <a:spAutoFit/>
          </a:bodyPr>
          <a:lstStyle/>
          <a:p>
            <a:r>
              <a:rPr lang="zh-CN" altLang="en-US" dirty="0">
                <a:solidFill>
                  <a:schemeClr val="bg1"/>
                </a:solidFill>
              </a:rPr>
              <a:t>请求体：用户名</a:t>
            </a:r>
            <a:r>
              <a:rPr lang="en-US" altLang="zh-CN" dirty="0">
                <a:solidFill>
                  <a:schemeClr val="bg1"/>
                </a:solidFill>
              </a:rPr>
              <a:t>: </a:t>
            </a:r>
            <a:r>
              <a:rPr lang="en-US" altLang="zh-CN" dirty="0" err="1">
                <a:solidFill>
                  <a:schemeClr val="bg1"/>
                </a:solidFill>
              </a:rPr>
              <a:t>xxxx</a:t>
            </a:r>
            <a:r>
              <a:rPr lang="en-US" altLang="zh-CN" dirty="0">
                <a:solidFill>
                  <a:schemeClr val="bg1"/>
                </a:solidFill>
              </a:rPr>
              <a:t>, </a:t>
            </a:r>
            <a:r>
              <a:rPr lang="zh-CN" altLang="en-US" dirty="0">
                <a:solidFill>
                  <a:schemeClr val="bg1"/>
                </a:solidFill>
              </a:rPr>
              <a:t>密码</a:t>
            </a:r>
            <a:r>
              <a:rPr lang="en-US" altLang="zh-CN" dirty="0">
                <a:solidFill>
                  <a:schemeClr val="bg1"/>
                </a:solidFill>
              </a:rPr>
              <a:t>: </a:t>
            </a:r>
            <a:r>
              <a:rPr lang="en-US" altLang="zh-CN" dirty="0" err="1">
                <a:solidFill>
                  <a:schemeClr val="bg1"/>
                </a:solidFill>
              </a:rPr>
              <a:t>xxxx</a:t>
            </a:r>
            <a:endParaRPr lang="zh-CN" altLang="en-US" dirty="0">
              <a:solidFill>
                <a:schemeClr val="bg1"/>
              </a:solidFill>
            </a:endParaRPr>
          </a:p>
        </p:txBody>
      </p:sp>
      <p:grpSp>
        <p:nvGrpSpPr>
          <p:cNvPr id="64" name="组合 63">
            <a:extLst>
              <a:ext uri="{FF2B5EF4-FFF2-40B4-BE49-F238E27FC236}">
                <a16:creationId xmlns:a16="http://schemas.microsoft.com/office/drawing/2014/main" id="{30829192-2C27-48C2-A551-45751D81BE78}"/>
              </a:ext>
            </a:extLst>
          </p:cNvPr>
          <p:cNvGrpSpPr/>
          <p:nvPr/>
        </p:nvGrpSpPr>
        <p:grpSpPr>
          <a:xfrm>
            <a:off x="1658732" y="4083710"/>
            <a:ext cx="1235409" cy="862590"/>
            <a:chOff x="1658732" y="4083710"/>
            <a:chExt cx="1235409" cy="862590"/>
          </a:xfrm>
        </p:grpSpPr>
        <p:sp>
          <p:nvSpPr>
            <p:cNvPr id="65" name="Google Shape;247;p23">
              <a:extLst>
                <a:ext uri="{FF2B5EF4-FFF2-40B4-BE49-F238E27FC236}">
                  <a16:creationId xmlns:a16="http://schemas.microsoft.com/office/drawing/2014/main" id="{364A47AE-ED5D-48F5-A3F4-8B26A62FA96C}"/>
                </a:ext>
              </a:extLst>
            </p:cNvPr>
            <p:cNvSpPr/>
            <p:nvPr/>
          </p:nvSpPr>
          <p:spPr>
            <a:xfrm>
              <a:off x="1658732" y="4083710"/>
              <a:ext cx="1235409"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8;p23">
              <a:extLst>
                <a:ext uri="{FF2B5EF4-FFF2-40B4-BE49-F238E27FC236}">
                  <a16:creationId xmlns:a16="http://schemas.microsoft.com/office/drawing/2014/main" id="{3AB4FB2D-898B-4908-AAEF-49942DD54664}"/>
                </a:ext>
              </a:extLst>
            </p:cNvPr>
            <p:cNvSpPr/>
            <p:nvPr/>
          </p:nvSpPr>
          <p:spPr>
            <a:xfrm>
              <a:off x="1658732" y="4418653"/>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9;p23">
              <a:extLst>
                <a:ext uri="{FF2B5EF4-FFF2-40B4-BE49-F238E27FC236}">
                  <a16:creationId xmlns:a16="http://schemas.microsoft.com/office/drawing/2014/main" id="{F3AC35D1-0682-4942-AADF-3067E8BD7057}"/>
                </a:ext>
              </a:extLst>
            </p:cNvPr>
            <p:cNvSpPr/>
            <p:nvPr/>
          </p:nvSpPr>
          <p:spPr>
            <a:xfrm>
              <a:off x="2271962" y="4418653"/>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组合 67">
            <a:extLst>
              <a:ext uri="{FF2B5EF4-FFF2-40B4-BE49-F238E27FC236}">
                <a16:creationId xmlns:a16="http://schemas.microsoft.com/office/drawing/2014/main" id="{2FBBD75F-DEEC-4163-B370-52E3ADFA8A31}"/>
              </a:ext>
            </a:extLst>
          </p:cNvPr>
          <p:cNvGrpSpPr/>
          <p:nvPr/>
        </p:nvGrpSpPr>
        <p:grpSpPr>
          <a:xfrm>
            <a:off x="1658732" y="3503349"/>
            <a:ext cx="1235702" cy="858800"/>
            <a:chOff x="1658732" y="3503349"/>
            <a:chExt cx="1235702" cy="858800"/>
          </a:xfrm>
        </p:grpSpPr>
        <p:sp>
          <p:nvSpPr>
            <p:cNvPr id="69" name="Google Shape;250;p23">
              <a:extLst>
                <a:ext uri="{FF2B5EF4-FFF2-40B4-BE49-F238E27FC236}">
                  <a16:creationId xmlns:a16="http://schemas.microsoft.com/office/drawing/2014/main" id="{A66F0BED-1911-4D73-AFD5-F3EE6E6331A8}"/>
                </a:ext>
              </a:extLst>
            </p:cNvPr>
            <p:cNvSpPr/>
            <p:nvPr/>
          </p:nvSpPr>
          <p:spPr>
            <a:xfrm>
              <a:off x="1658732" y="3503349"/>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51;p23">
              <a:extLst>
                <a:ext uri="{FF2B5EF4-FFF2-40B4-BE49-F238E27FC236}">
                  <a16:creationId xmlns:a16="http://schemas.microsoft.com/office/drawing/2014/main" id="{4A12B3CE-12CD-4BD0-AAD3-84DE698C56D4}"/>
                </a:ext>
              </a:extLst>
            </p:cNvPr>
            <p:cNvSpPr/>
            <p:nvPr/>
          </p:nvSpPr>
          <p:spPr>
            <a:xfrm>
              <a:off x="1658732" y="3834502"/>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2;p23">
              <a:extLst>
                <a:ext uri="{FF2B5EF4-FFF2-40B4-BE49-F238E27FC236}">
                  <a16:creationId xmlns:a16="http://schemas.microsoft.com/office/drawing/2014/main" id="{32B98F08-1019-4864-A75C-AF164480D7FF}"/>
                </a:ext>
              </a:extLst>
            </p:cNvPr>
            <p:cNvSpPr/>
            <p:nvPr/>
          </p:nvSpPr>
          <p:spPr>
            <a:xfrm>
              <a:off x="2275990" y="3834502"/>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组合 71">
            <a:extLst>
              <a:ext uri="{FF2B5EF4-FFF2-40B4-BE49-F238E27FC236}">
                <a16:creationId xmlns:a16="http://schemas.microsoft.com/office/drawing/2014/main" id="{C1E7C047-3ADC-4A44-AFE8-A2BCCBC1C087}"/>
              </a:ext>
            </a:extLst>
          </p:cNvPr>
          <p:cNvGrpSpPr/>
          <p:nvPr/>
        </p:nvGrpSpPr>
        <p:grpSpPr>
          <a:xfrm>
            <a:off x="1215731" y="2597136"/>
            <a:ext cx="1236795" cy="866457"/>
            <a:chOff x="1215731" y="2597136"/>
            <a:chExt cx="1236795" cy="866457"/>
          </a:xfrm>
        </p:grpSpPr>
        <p:sp>
          <p:nvSpPr>
            <p:cNvPr id="73" name="Google Shape;253;p23">
              <a:extLst>
                <a:ext uri="{FF2B5EF4-FFF2-40B4-BE49-F238E27FC236}">
                  <a16:creationId xmlns:a16="http://schemas.microsoft.com/office/drawing/2014/main" id="{15010E76-E4AA-4354-A6AD-8A673049E419}"/>
                </a:ext>
              </a:extLst>
            </p:cNvPr>
            <p:cNvSpPr/>
            <p:nvPr/>
          </p:nvSpPr>
          <p:spPr>
            <a:xfrm>
              <a:off x="1217117" y="259713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54;p23">
              <a:extLst>
                <a:ext uri="{FF2B5EF4-FFF2-40B4-BE49-F238E27FC236}">
                  <a16:creationId xmlns:a16="http://schemas.microsoft.com/office/drawing/2014/main" id="{4D55D0E4-5373-4F27-8066-C1081118E444}"/>
                </a:ext>
              </a:extLst>
            </p:cNvPr>
            <p:cNvSpPr/>
            <p:nvPr/>
          </p:nvSpPr>
          <p:spPr>
            <a:xfrm>
              <a:off x="1215731" y="2936221"/>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5;p23">
              <a:extLst>
                <a:ext uri="{FF2B5EF4-FFF2-40B4-BE49-F238E27FC236}">
                  <a16:creationId xmlns:a16="http://schemas.microsoft.com/office/drawing/2014/main" id="{DC8941D0-4461-434F-8408-22E598FE0089}"/>
                </a:ext>
              </a:extLst>
            </p:cNvPr>
            <p:cNvSpPr/>
            <p:nvPr/>
          </p:nvSpPr>
          <p:spPr>
            <a:xfrm>
              <a:off x="1834082" y="2923555"/>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42;p23">
            <a:extLst>
              <a:ext uri="{FF2B5EF4-FFF2-40B4-BE49-F238E27FC236}">
                <a16:creationId xmlns:a16="http://schemas.microsoft.com/office/drawing/2014/main" id="{7B306C1B-1FED-4798-8CCA-EE30C0D909FB}"/>
              </a:ext>
            </a:extLst>
          </p:cNvPr>
          <p:cNvSpPr txBox="1"/>
          <p:nvPr/>
        </p:nvSpPr>
        <p:spPr>
          <a:xfrm flipH="1">
            <a:off x="-112956" y="3275793"/>
            <a:ext cx="2514497" cy="415498"/>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登陆控制器</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a:t>
            </a:r>
            <a:r>
              <a:rPr lang="en-US" altLang="zh-CN" sz="2000" dirty="0" err="1">
                <a:solidFill>
                  <a:schemeClr val="bg1"/>
                </a:solidFill>
                <a:latin typeface="Lato"/>
                <a:ea typeface="Lato"/>
                <a:cs typeface="Lato"/>
                <a:sym typeface="Lato"/>
              </a:rPr>
              <a:t>C</a:t>
            </a:r>
            <a:r>
              <a:rPr lang="en-US" altLang="zh-CN" sz="2000" dirty="0" err="1">
                <a:solidFill>
                  <a:schemeClr val="lt1"/>
                </a:solidFill>
                <a:latin typeface="Lato"/>
                <a:ea typeface="Lato"/>
                <a:cs typeface="Lato"/>
                <a:sym typeface="Lato"/>
              </a:rPr>
              <a:t>ontroller</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lang="en-US" sz="2000" dirty="0">
              <a:solidFill>
                <a:schemeClr val="lt1"/>
              </a:solidFill>
              <a:latin typeface="Lato"/>
              <a:ea typeface="Lato"/>
              <a:cs typeface="Lato"/>
              <a:sym typeface="Lato"/>
            </a:endParaRPr>
          </a:p>
        </p:txBody>
      </p:sp>
      <p:sp>
        <p:nvSpPr>
          <p:cNvPr id="33" name="Google Shape;240;p23">
            <a:extLst>
              <a:ext uri="{FF2B5EF4-FFF2-40B4-BE49-F238E27FC236}">
                <a16:creationId xmlns:a16="http://schemas.microsoft.com/office/drawing/2014/main" id="{70DAEFC9-5AF1-4A60-B210-17F64F483BE5}"/>
              </a:ext>
            </a:extLst>
          </p:cNvPr>
          <p:cNvSpPr txBox="1"/>
          <p:nvPr/>
        </p:nvSpPr>
        <p:spPr>
          <a:xfrm flipH="1">
            <a:off x="3068648" y="3547756"/>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
        <p:nvSpPr>
          <p:cNvPr id="34" name="Google Shape;228;p23">
            <a:extLst>
              <a:ext uri="{FF2B5EF4-FFF2-40B4-BE49-F238E27FC236}">
                <a16:creationId xmlns:a16="http://schemas.microsoft.com/office/drawing/2014/main" id="{1982D935-5D38-4A45-A912-2A2E6A4100EA}"/>
              </a:ext>
            </a:extLst>
          </p:cNvPr>
          <p:cNvSpPr txBox="1"/>
          <p:nvPr/>
        </p:nvSpPr>
        <p:spPr>
          <a:xfrm flipH="1">
            <a:off x="337587" y="4337788"/>
            <a:ext cx="2801658" cy="48704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数据库</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sz="2000" dirty="0" err="1">
                <a:solidFill>
                  <a:schemeClr val="lt1"/>
                </a:solidFill>
                <a:latin typeface="Lato"/>
                <a:ea typeface="Lato"/>
                <a:cs typeface="Lato"/>
                <a:sym typeface="Lato"/>
              </a:rPr>
              <a:t>DataBase</a:t>
            </a:r>
            <a:endParaRPr sz="2000" dirty="0">
              <a:solidFill>
                <a:schemeClr val="lt1"/>
              </a:solidFill>
              <a:latin typeface="Lato"/>
              <a:ea typeface="Lato"/>
              <a:cs typeface="Lato"/>
              <a:sym typeface="Lato"/>
            </a:endParaRPr>
          </a:p>
        </p:txBody>
      </p:sp>
      <p:sp>
        <p:nvSpPr>
          <p:cNvPr id="35" name="矩形 34">
            <a:extLst>
              <a:ext uri="{FF2B5EF4-FFF2-40B4-BE49-F238E27FC236}">
                <a16:creationId xmlns:a16="http://schemas.microsoft.com/office/drawing/2014/main" id="{EE0442AE-8AB3-484B-B6BD-D82ABA690691}"/>
              </a:ext>
            </a:extLst>
          </p:cNvPr>
          <p:cNvSpPr/>
          <p:nvPr/>
        </p:nvSpPr>
        <p:spPr>
          <a:xfrm>
            <a:off x="895596" y="2116049"/>
            <a:ext cx="1210588" cy="400110"/>
          </a:xfrm>
          <a:prstGeom prst="rect">
            <a:avLst/>
          </a:prstGeom>
        </p:spPr>
        <p:txBody>
          <a:bodyPr wrap="none">
            <a:spAutoFit/>
          </a:bodyPr>
          <a:lstStyle/>
          <a:p>
            <a:pPr algn="r">
              <a:spcBef>
                <a:spcPct val="0"/>
              </a:spcBef>
            </a:pPr>
            <a:r>
              <a:rPr lang="zh-CN" altLang="en-US" sz="2000" b="1" dirty="0">
                <a:solidFill>
                  <a:schemeClr val="bg1"/>
                </a:solidFill>
              </a:rPr>
              <a:t>系统视图</a:t>
            </a:r>
          </a:p>
        </p:txBody>
      </p:sp>
    </p:spTree>
    <p:extLst>
      <p:ext uri="{BB962C8B-B14F-4D97-AF65-F5344CB8AC3E}">
        <p14:creationId xmlns:p14="http://schemas.microsoft.com/office/powerpoint/2010/main" val="3750970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13" name="Google Shape;228;p23">
            <a:extLst>
              <a:ext uri="{FF2B5EF4-FFF2-40B4-BE49-F238E27FC236}">
                <a16:creationId xmlns:a16="http://schemas.microsoft.com/office/drawing/2014/main" id="{25BC7C72-A3AE-45E6-880A-490867D4C5E8}"/>
              </a:ext>
            </a:extLst>
          </p:cNvPr>
          <p:cNvSpPr txBox="1"/>
          <p:nvPr/>
        </p:nvSpPr>
        <p:spPr>
          <a:xfrm flipH="1">
            <a:off x="6424152" y="2049568"/>
            <a:ext cx="1923213" cy="163451"/>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panose="02010600030101010101" charset="-122"/>
                <a:ea typeface="Lato" panose="02010600030101010101" charset="-122"/>
                <a:cs typeface="Unica One"/>
                <a:sym typeface="Unica One"/>
              </a:rPr>
              <a:t>数据库 </a:t>
            </a:r>
            <a:r>
              <a:rPr lang="en-US" altLang="zh-CN" sz="2000" dirty="0">
                <a:solidFill>
                  <a:schemeClr val="lt1"/>
                </a:solidFill>
                <a:latin typeface="Lato" panose="02010600030101010101" charset="-122"/>
                <a:ea typeface="Lato" panose="02010600030101010101" charset="-122"/>
                <a:cs typeface="Unica One"/>
                <a:sym typeface="Unica One"/>
              </a:rPr>
              <a:t>DATABASE</a:t>
            </a:r>
            <a:endParaRPr sz="2000" dirty="0">
              <a:solidFill>
                <a:schemeClr val="lt1"/>
              </a:solidFill>
              <a:latin typeface="Lato" panose="02010600030101010101" charset="-122"/>
              <a:ea typeface="Lato" panose="02010600030101010101" charset="-122"/>
              <a:cs typeface="Lato"/>
              <a:sym typeface="Lato"/>
            </a:endParaRPr>
          </a:p>
        </p:txBody>
      </p:sp>
      <p:grpSp>
        <p:nvGrpSpPr>
          <p:cNvPr id="4" name="组合 3">
            <a:extLst>
              <a:ext uri="{FF2B5EF4-FFF2-40B4-BE49-F238E27FC236}">
                <a16:creationId xmlns:a16="http://schemas.microsoft.com/office/drawing/2014/main" id="{E25BAF4C-4AFF-4017-9731-A328861D187D}"/>
              </a:ext>
            </a:extLst>
          </p:cNvPr>
          <p:cNvGrpSpPr/>
          <p:nvPr/>
        </p:nvGrpSpPr>
        <p:grpSpPr>
          <a:xfrm>
            <a:off x="6279738" y="2418872"/>
            <a:ext cx="1235410" cy="862589"/>
            <a:chOff x="6279738" y="2418872"/>
            <a:chExt cx="1235410" cy="862589"/>
          </a:xfrm>
        </p:grpSpPr>
        <p:sp>
          <p:nvSpPr>
            <p:cNvPr id="32" name="Google Shape;247;p23">
              <a:extLst>
                <a:ext uri="{FF2B5EF4-FFF2-40B4-BE49-F238E27FC236}">
                  <a16:creationId xmlns:a16="http://schemas.microsoft.com/office/drawing/2014/main" id="{14842C86-EA32-49E6-8F8C-B2547622D363}"/>
                </a:ext>
              </a:extLst>
            </p:cNvPr>
            <p:cNvSpPr/>
            <p:nvPr/>
          </p:nvSpPr>
          <p:spPr>
            <a:xfrm>
              <a:off x="6279738" y="2418872"/>
              <a:ext cx="1235410" cy="670451"/>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6279738" y="2753814"/>
              <a:ext cx="617274" cy="527647"/>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6892968" y="2753814"/>
              <a:ext cx="618444" cy="527647"/>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矩形 29">
            <a:extLst>
              <a:ext uri="{FF2B5EF4-FFF2-40B4-BE49-F238E27FC236}">
                <a16:creationId xmlns:a16="http://schemas.microsoft.com/office/drawing/2014/main" id="{D0BCFB7A-908D-4FB9-9039-E16E84DC636E}"/>
              </a:ext>
            </a:extLst>
          </p:cNvPr>
          <p:cNvSpPr/>
          <p:nvPr/>
        </p:nvSpPr>
        <p:spPr>
          <a:xfrm>
            <a:off x="495300" y="751522"/>
            <a:ext cx="4663456" cy="415498"/>
          </a:xfrm>
          <a:prstGeom prst="rect">
            <a:avLst/>
          </a:prstGeom>
        </p:spPr>
        <p:txBody>
          <a:bodyPr wrap="none">
            <a:spAutoFit/>
          </a:bodyPr>
          <a:lstStyle/>
          <a:p>
            <a:pPr defTabSz="685800">
              <a:spcBef>
                <a:spcPct val="0"/>
              </a:spcBef>
              <a:buClrTx/>
            </a:pPr>
            <a:r>
              <a:rPr lang="zh-CN" altLang="en-US" sz="2100" b="1" kern="1200">
                <a:solidFill>
                  <a:prstClr val="white"/>
                </a:solidFill>
                <a:latin typeface="等线" panose="020F0502020204030204"/>
                <a:ea typeface="等线" panose="02010600030101010101" pitchFamily="2" charset="-122"/>
                <a:cs typeface="+mn-cs"/>
              </a:rPr>
              <a:t>现在，让我们模拟一个系统的登陆</a:t>
            </a:r>
            <a:r>
              <a:rPr lang="en-US" altLang="zh-CN" sz="2100" b="1" kern="1200" dirty="0">
                <a:solidFill>
                  <a:prstClr val="white"/>
                </a:solidFill>
                <a:latin typeface="等线" panose="020F0502020204030204"/>
                <a:ea typeface="等线" panose="02010600030101010101" pitchFamily="2" charset="-122"/>
                <a:cs typeface="+mn-cs"/>
              </a:rPr>
              <a:t>……</a:t>
            </a:r>
            <a:endParaRPr lang="zh-CN" altLang="en-US" sz="2100" b="1" kern="1200" dirty="0">
              <a:solidFill>
                <a:prstClr val="white"/>
              </a:solidFill>
              <a:latin typeface="等线" panose="020F0502020204030204"/>
              <a:ea typeface="等线" panose="02010600030101010101" pitchFamily="2" charset="-122"/>
              <a:cs typeface="+mn-cs"/>
            </a:endParaRPr>
          </a:p>
        </p:txBody>
      </p:sp>
      <p:grpSp>
        <p:nvGrpSpPr>
          <p:cNvPr id="5" name="组合 4">
            <a:extLst>
              <a:ext uri="{FF2B5EF4-FFF2-40B4-BE49-F238E27FC236}">
                <a16:creationId xmlns:a16="http://schemas.microsoft.com/office/drawing/2014/main" id="{F4745B9A-1220-4577-A688-9CD3BE7C2A35}"/>
              </a:ext>
            </a:extLst>
          </p:cNvPr>
          <p:cNvGrpSpPr/>
          <p:nvPr/>
        </p:nvGrpSpPr>
        <p:grpSpPr>
          <a:xfrm>
            <a:off x="1258523" y="2397648"/>
            <a:ext cx="1235703" cy="858800"/>
            <a:chOff x="1258523" y="2397648"/>
            <a:chExt cx="1235703" cy="858800"/>
          </a:xfrm>
        </p:grpSpPr>
        <p:sp>
          <p:nvSpPr>
            <p:cNvPr id="36" name="Google Shape;251;p23">
              <a:extLst>
                <a:ext uri="{FF2B5EF4-FFF2-40B4-BE49-F238E27FC236}">
                  <a16:creationId xmlns:a16="http://schemas.microsoft.com/office/drawing/2014/main" id="{26429F07-3183-4071-BE17-73CF63D5AEBE}"/>
                </a:ext>
              </a:extLst>
            </p:cNvPr>
            <p:cNvSpPr/>
            <p:nvPr/>
          </p:nvSpPr>
          <p:spPr>
            <a:xfrm>
              <a:off x="1258523" y="2728801"/>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1875782" y="2728801"/>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0;p23">
              <a:extLst>
                <a:ext uri="{FF2B5EF4-FFF2-40B4-BE49-F238E27FC236}">
                  <a16:creationId xmlns:a16="http://schemas.microsoft.com/office/drawing/2014/main" id="{ACFF26E3-52E7-45A2-94B0-F28404E604CD}"/>
                </a:ext>
              </a:extLst>
            </p:cNvPr>
            <p:cNvSpPr/>
            <p:nvPr/>
          </p:nvSpPr>
          <p:spPr>
            <a:xfrm>
              <a:off x="1258524" y="2397648"/>
              <a:ext cx="1235410"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直接箭头连接符 8">
            <a:extLst>
              <a:ext uri="{FF2B5EF4-FFF2-40B4-BE49-F238E27FC236}">
                <a16:creationId xmlns:a16="http://schemas.microsoft.com/office/drawing/2014/main" id="{1416CAEC-FDF8-4DA6-A73A-DFE86138CC5E}"/>
              </a:ext>
            </a:extLst>
          </p:cNvPr>
          <p:cNvCxnSpPr>
            <a:cxnSpLocks/>
          </p:cNvCxnSpPr>
          <p:nvPr/>
        </p:nvCxnSpPr>
        <p:spPr>
          <a:xfrm>
            <a:off x="2914282" y="2297359"/>
            <a:ext cx="294967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1126DB15-3175-43D6-9226-6D82D5080A37}"/>
              </a:ext>
            </a:extLst>
          </p:cNvPr>
          <p:cNvSpPr txBox="1"/>
          <p:nvPr/>
        </p:nvSpPr>
        <p:spPr>
          <a:xfrm>
            <a:off x="3567078" y="1726056"/>
            <a:ext cx="2031325" cy="338554"/>
          </a:xfrm>
          <a:prstGeom prst="rect">
            <a:avLst/>
          </a:prstGeom>
          <a:noFill/>
        </p:spPr>
        <p:txBody>
          <a:bodyPr wrap="none" rtlCol="0">
            <a:spAutoFit/>
          </a:bodyPr>
          <a:lstStyle/>
          <a:p>
            <a:r>
              <a:rPr lang="zh-CN" altLang="en-US" sz="1600" dirty="0">
                <a:solidFill>
                  <a:schemeClr val="bg1"/>
                </a:solidFill>
              </a:rPr>
              <a:t>账号密码是否正确？</a:t>
            </a:r>
            <a:endParaRPr lang="en-US" altLang="zh-CN" sz="1600" dirty="0">
              <a:solidFill>
                <a:schemeClr val="bg1"/>
              </a:solidFill>
            </a:endParaRPr>
          </a:p>
        </p:txBody>
      </p:sp>
      <p:cxnSp>
        <p:nvCxnSpPr>
          <p:cNvPr id="29" name="直接箭头连接符 28">
            <a:extLst>
              <a:ext uri="{FF2B5EF4-FFF2-40B4-BE49-F238E27FC236}">
                <a16:creationId xmlns:a16="http://schemas.microsoft.com/office/drawing/2014/main" id="{99B27115-E1EA-45F0-BF42-24B88B558D35}"/>
              </a:ext>
            </a:extLst>
          </p:cNvPr>
          <p:cNvCxnSpPr>
            <a:cxnSpLocks/>
          </p:cNvCxnSpPr>
          <p:nvPr/>
        </p:nvCxnSpPr>
        <p:spPr>
          <a:xfrm flipH="1">
            <a:off x="2914281" y="2559583"/>
            <a:ext cx="294967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9C18B411-CD85-408A-8FF4-F9F998B1DE5E}"/>
              </a:ext>
            </a:extLst>
          </p:cNvPr>
          <p:cNvCxnSpPr>
            <a:cxnSpLocks/>
          </p:cNvCxnSpPr>
          <p:nvPr/>
        </p:nvCxnSpPr>
        <p:spPr>
          <a:xfrm>
            <a:off x="2865054" y="2805117"/>
            <a:ext cx="87551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83D0690F-BE2D-46F8-954C-4D038D2FE51B}"/>
              </a:ext>
            </a:extLst>
          </p:cNvPr>
          <p:cNvSpPr txBox="1"/>
          <p:nvPr/>
        </p:nvSpPr>
        <p:spPr>
          <a:xfrm>
            <a:off x="1819130" y="3697702"/>
            <a:ext cx="2441694" cy="584775"/>
          </a:xfrm>
          <a:prstGeom prst="rect">
            <a:avLst/>
          </a:prstGeom>
          <a:noFill/>
        </p:spPr>
        <p:txBody>
          <a:bodyPr wrap="none" rtlCol="0">
            <a:spAutoFit/>
          </a:bodyPr>
          <a:lstStyle/>
          <a:p>
            <a:r>
              <a:rPr lang="zh-CN" altLang="en-US" sz="1600" dirty="0">
                <a:solidFill>
                  <a:schemeClr val="bg1"/>
                </a:solidFill>
              </a:rPr>
              <a:t>告诉</a:t>
            </a:r>
            <a:r>
              <a:rPr lang="zh-CN" altLang="en-US" sz="1600" dirty="0">
                <a:solidFill>
                  <a:srgbClr val="589EA5"/>
                </a:solidFill>
              </a:rPr>
              <a:t>控制器</a:t>
            </a:r>
            <a:r>
              <a:rPr lang="zh-CN" altLang="en-US" sz="1600" dirty="0">
                <a:solidFill>
                  <a:schemeClr val="bg1"/>
                </a:solidFill>
              </a:rPr>
              <a:t>是否登陆成功</a:t>
            </a:r>
            <a:endParaRPr lang="en-US" altLang="zh-CN" sz="1600" dirty="0">
              <a:solidFill>
                <a:schemeClr val="bg1"/>
              </a:solidFill>
            </a:endParaRPr>
          </a:p>
          <a:p>
            <a:r>
              <a:rPr lang="zh-CN" altLang="en-US" sz="1600" dirty="0">
                <a:solidFill>
                  <a:srgbClr val="589EA5"/>
                </a:solidFill>
              </a:rPr>
              <a:t>控制器</a:t>
            </a:r>
            <a:r>
              <a:rPr lang="zh-CN" altLang="en-US" sz="1600" dirty="0">
                <a:solidFill>
                  <a:schemeClr val="bg1"/>
                </a:solidFill>
              </a:rPr>
              <a:t>再告诉</a:t>
            </a:r>
            <a:r>
              <a:rPr lang="zh-CN" altLang="en-US" sz="1600" dirty="0">
                <a:solidFill>
                  <a:srgbClr val="D0F09F"/>
                </a:solidFill>
              </a:rPr>
              <a:t>视图</a:t>
            </a:r>
          </a:p>
        </p:txBody>
      </p:sp>
      <p:cxnSp>
        <p:nvCxnSpPr>
          <p:cNvPr id="45" name="直接箭头连接符 44">
            <a:extLst>
              <a:ext uri="{FF2B5EF4-FFF2-40B4-BE49-F238E27FC236}">
                <a16:creationId xmlns:a16="http://schemas.microsoft.com/office/drawing/2014/main" id="{C05554B4-EEE4-445D-9B17-D2358E7A5F5A}"/>
              </a:ext>
            </a:extLst>
          </p:cNvPr>
          <p:cNvCxnSpPr>
            <a:cxnSpLocks/>
          </p:cNvCxnSpPr>
          <p:nvPr/>
        </p:nvCxnSpPr>
        <p:spPr>
          <a:xfrm>
            <a:off x="3740565" y="2824754"/>
            <a:ext cx="0" cy="77678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接箭头连接符 45">
            <a:extLst>
              <a:ext uri="{FF2B5EF4-FFF2-40B4-BE49-F238E27FC236}">
                <a16:creationId xmlns:a16="http://schemas.microsoft.com/office/drawing/2014/main" id="{049B3632-298B-4435-8BF4-5C4C5EDF40A3}"/>
              </a:ext>
            </a:extLst>
          </p:cNvPr>
          <p:cNvCxnSpPr>
            <a:cxnSpLocks/>
          </p:cNvCxnSpPr>
          <p:nvPr/>
        </p:nvCxnSpPr>
        <p:spPr>
          <a:xfrm flipH="1">
            <a:off x="1935434" y="3601536"/>
            <a:ext cx="180513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5" name="文本框 54">
            <a:extLst>
              <a:ext uri="{FF2B5EF4-FFF2-40B4-BE49-F238E27FC236}">
                <a16:creationId xmlns:a16="http://schemas.microsoft.com/office/drawing/2014/main" id="{EBA7AE7F-846A-4581-BDFE-C018EE0555E0}"/>
              </a:ext>
            </a:extLst>
          </p:cNvPr>
          <p:cNvSpPr txBox="1"/>
          <p:nvPr/>
        </p:nvSpPr>
        <p:spPr>
          <a:xfrm>
            <a:off x="3816035" y="3127572"/>
            <a:ext cx="2089033" cy="338554"/>
          </a:xfrm>
          <a:prstGeom prst="rect">
            <a:avLst/>
          </a:prstGeom>
          <a:noFill/>
        </p:spPr>
        <p:txBody>
          <a:bodyPr wrap="none" rtlCol="0">
            <a:spAutoFit/>
          </a:bodyPr>
          <a:lstStyle/>
          <a:p>
            <a:r>
              <a:rPr lang="zh-CN" altLang="en-US" sz="1600" dirty="0">
                <a:solidFill>
                  <a:schemeClr val="bg1"/>
                </a:solidFill>
              </a:rPr>
              <a:t>账号或密码错误</a:t>
            </a:r>
            <a:r>
              <a:rPr lang="en-US" altLang="zh-CN" sz="1600" dirty="0">
                <a:solidFill>
                  <a:schemeClr val="bg1"/>
                </a:solidFill>
              </a:rPr>
              <a:t>/</a:t>
            </a:r>
            <a:r>
              <a:rPr lang="zh-CN" altLang="en-US" sz="1600" dirty="0">
                <a:solidFill>
                  <a:schemeClr val="bg1"/>
                </a:solidFill>
              </a:rPr>
              <a:t>正确</a:t>
            </a:r>
          </a:p>
        </p:txBody>
      </p:sp>
      <p:sp>
        <p:nvSpPr>
          <p:cNvPr id="23" name="Google Shape;240;p23">
            <a:extLst>
              <a:ext uri="{FF2B5EF4-FFF2-40B4-BE49-F238E27FC236}">
                <a16:creationId xmlns:a16="http://schemas.microsoft.com/office/drawing/2014/main" id="{14156804-4F60-4BAD-8CC5-F6D5608D213D}"/>
              </a:ext>
            </a:extLst>
          </p:cNvPr>
          <p:cNvSpPr txBox="1"/>
          <p:nvPr/>
        </p:nvSpPr>
        <p:spPr>
          <a:xfrm flipH="1">
            <a:off x="346465" y="1681004"/>
            <a:ext cx="2441389" cy="6685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Lato"/>
                <a:ea typeface="Lato"/>
                <a:cs typeface="Lato"/>
                <a:sym typeface="Lato"/>
              </a:rPr>
              <a:t>登陆业务逻辑</a:t>
            </a:r>
            <a:endParaRPr lang="en-US" altLang="zh-CN" sz="2000" dirty="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US" altLang="zh-CN" sz="2000" dirty="0" err="1">
                <a:solidFill>
                  <a:schemeClr val="lt1"/>
                </a:solidFill>
                <a:latin typeface="Lato"/>
                <a:ea typeface="Lato"/>
                <a:cs typeface="Lato"/>
                <a:sym typeface="Lato"/>
              </a:rPr>
              <a:t>LoginService</a:t>
            </a:r>
            <a:endParaRPr lang="zh-CN" altLang="en-US" sz="2000" dirty="0">
              <a:solidFill>
                <a:schemeClr val="lt1"/>
              </a:solidFill>
              <a:latin typeface="Lato"/>
              <a:ea typeface="Lato"/>
              <a:cs typeface="Lato"/>
              <a:sym typeface="Lato"/>
            </a:endParaRPr>
          </a:p>
        </p:txBody>
      </p:sp>
    </p:spTree>
    <p:extLst>
      <p:ext uri="{BB962C8B-B14F-4D97-AF65-F5344CB8AC3E}">
        <p14:creationId xmlns:p14="http://schemas.microsoft.com/office/powerpoint/2010/main" val="1886207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46" name="woman_103277">
            <a:extLst>
              <a:ext uri="{FF2B5EF4-FFF2-40B4-BE49-F238E27FC236}">
                <a16:creationId xmlns:a16="http://schemas.microsoft.com/office/drawing/2014/main" id="{B05DAE41-07FD-4E31-BE50-77DEEA1D06B1}"/>
              </a:ext>
            </a:extLst>
          </p:cNvPr>
          <p:cNvSpPr>
            <a:spLocks noChangeAspect="1"/>
          </p:cNvSpPr>
          <p:nvPr/>
        </p:nvSpPr>
        <p:spPr bwMode="auto">
          <a:xfrm>
            <a:off x="226365" y="1687412"/>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47" name="smartphone_159860">
            <a:extLst>
              <a:ext uri="{FF2B5EF4-FFF2-40B4-BE49-F238E27FC236}">
                <a16:creationId xmlns:a16="http://schemas.microsoft.com/office/drawing/2014/main" id="{A3B60D4C-DC7A-4559-95CA-EEEDC387D474}"/>
              </a:ext>
            </a:extLst>
          </p:cNvPr>
          <p:cNvSpPr>
            <a:spLocks noChangeAspect="1"/>
          </p:cNvSpPr>
          <p:nvPr/>
        </p:nvSpPr>
        <p:spPr bwMode="auto">
          <a:xfrm>
            <a:off x="869063" y="1714971"/>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49" name="直接箭头连接符 48">
            <a:extLst>
              <a:ext uri="{FF2B5EF4-FFF2-40B4-BE49-F238E27FC236}">
                <a16:creationId xmlns:a16="http://schemas.microsoft.com/office/drawing/2014/main" id="{15D94BE9-8C1D-4CF6-855C-843859E17ECF}"/>
              </a:ext>
            </a:extLst>
          </p:cNvPr>
          <p:cNvCxnSpPr>
            <a:cxnSpLocks/>
          </p:cNvCxnSpPr>
          <p:nvPr/>
        </p:nvCxnSpPr>
        <p:spPr>
          <a:xfrm>
            <a:off x="1499638" y="1872322"/>
            <a:ext cx="785335"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0264766-67FB-4A39-A005-F4A77DD2538B}"/>
              </a:ext>
            </a:extLst>
          </p:cNvPr>
          <p:cNvGrpSpPr/>
          <p:nvPr/>
        </p:nvGrpSpPr>
        <p:grpSpPr>
          <a:xfrm>
            <a:off x="2452428" y="1630297"/>
            <a:ext cx="1235702" cy="858799"/>
            <a:chOff x="2523316" y="2472685"/>
            <a:chExt cx="1235702" cy="858799"/>
          </a:xfrm>
        </p:grpSpPr>
        <p:sp>
          <p:nvSpPr>
            <p:cNvPr id="35" name="Google Shape;256;p23">
              <a:extLst>
                <a:ext uri="{FF2B5EF4-FFF2-40B4-BE49-F238E27FC236}">
                  <a16:creationId xmlns:a16="http://schemas.microsoft.com/office/drawing/2014/main" id="{9C34078D-D5BD-4520-BE82-1DFFFA79E3DE}"/>
                </a:ext>
              </a:extLst>
            </p:cNvPr>
            <p:cNvSpPr/>
            <p:nvPr/>
          </p:nvSpPr>
          <p:spPr>
            <a:xfrm>
              <a:off x="2523316" y="2472685"/>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7;p23">
              <a:extLst>
                <a:ext uri="{FF2B5EF4-FFF2-40B4-BE49-F238E27FC236}">
                  <a16:creationId xmlns:a16="http://schemas.microsoft.com/office/drawing/2014/main" id="{05797C57-F3A2-447C-BD51-68C8823B38E0}"/>
                </a:ext>
              </a:extLst>
            </p:cNvPr>
            <p:cNvSpPr/>
            <p:nvPr/>
          </p:nvSpPr>
          <p:spPr>
            <a:xfrm>
              <a:off x="2523316" y="2803823"/>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8;p23">
              <a:extLst>
                <a:ext uri="{FF2B5EF4-FFF2-40B4-BE49-F238E27FC236}">
                  <a16:creationId xmlns:a16="http://schemas.microsoft.com/office/drawing/2014/main" id="{FDB64730-E220-4594-A392-60DAA9E5ECA3}"/>
                </a:ext>
              </a:extLst>
            </p:cNvPr>
            <p:cNvSpPr/>
            <p:nvPr/>
          </p:nvSpPr>
          <p:spPr>
            <a:xfrm>
              <a:off x="3140574" y="2803823"/>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005883BA-A220-4DC2-B219-85612AE6FD1B}"/>
              </a:ext>
            </a:extLst>
          </p:cNvPr>
          <p:cNvGrpSpPr/>
          <p:nvPr/>
        </p:nvGrpSpPr>
        <p:grpSpPr>
          <a:xfrm>
            <a:off x="4305095" y="1277594"/>
            <a:ext cx="1235409" cy="862315"/>
            <a:chOff x="4202111" y="1795096"/>
            <a:chExt cx="1235409" cy="862315"/>
          </a:xfrm>
        </p:grpSpPr>
        <p:sp>
          <p:nvSpPr>
            <p:cNvPr id="38" name="Google Shape;253;p23">
              <a:extLst>
                <a:ext uri="{FF2B5EF4-FFF2-40B4-BE49-F238E27FC236}">
                  <a16:creationId xmlns:a16="http://schemas.microsoft.com/office/drawing/2014/main" id="{F11DFFB7-D955-43BC-BAF3-DE3E73CE03BA}"/>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86E63064-03F0-489D-A18A-9C10592FCBA2}"/>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498300C9-16BD-43B0-B6F7-181119E62B0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组合 6">
            <a:extLst>
              <a:ext uri="{FF2B5EF4-FFF2-40B4-BE49-F238E27FC236}">
                <a16:creationId xmlns:a16="http://schemas.microsoft.com/office/drawing/2014/main" id="{B73DD749-CC54-474A-8FE1-1157AFA94073}"/>
              </a:ext>
            </a:extLst>
          </p:cNvPr>
          <p:cNvGrpSpPr/>
          <p:nvPr/>
        </p:nvGrpSpPr>
        <p:grpSpPr>
          <a:xfrm>
            <a:off x="7352269" y="1049702"/>
            <a:ext cx="1356381" cy="944756"/>
            <a:chOff x="7067919" y="1505285"/>
            <a:chExt cx="1356381" cy="944756"/>
          </a:xfrm>
        </p:grpSpPr>
        <p:sp>
          <p:nvSpPr>
            <p:cNvPr id="41" name="Google Shape;247;p23">
              <a:extLst>
                <a:ext uri="{FF2B5EF4-FFF2-40B4-BE49-F238E27FC236}">
                  <a16:creationId xmlns:a16="http://schemas.microsoft.com/office/drawing/2014/main" id="{F12694E5-1FCC-41A1-9D4C-405E2B9D11DC}"/>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3">
              <a:extLst>
                <a:ext uri="{FF2B5EF4-FFF2-40B4-BE49-F238E27FC236}">
                  <a16:creationId xmlns:a16="http://schemas.microsoft.com/office/drawing/2014/main" id="{D3F6BFE6-2E4E-4612-8E97-18EBACEE289E}"/>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3">
              <a:extLst>
                <a:ext uri="{FF2B5EF4-FFF2-40B4-BE49-F238E27FC236}">
                  <a16:creationId xmlns:a16="http://schemas.microsoft.com/office/drawing/2014/main" id="{B97EAB3A-507E-400C-A15C-6C739AEF7E74}"/>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组合 5">
            <a:extLst>
              <a:ext uri="{FF2B5EF4-FFF2-40B4-BE49-F238E27FC236}">
                <a16:creationId xmlns:a16="http://schemas.microsoft.com/office/drawing/2014/main" id="{D027184D-F0C8-4366-A4F6-9ADA65E3CBD9}"/>
              </a:ext>
            </a:extLst>
          </p:cNvPr>
          <p:cNvGrpSpPr/>
          <p:nvPr/>
        </p:nvGrpSpPr>
        <p:grpSpPr>
          <a:xfrm>
            <a:off x="5830612" y="1902145"/>
            <a:ext cx="1235701" cy="858800"/>
            <a:chOff x="5735184" y="2471063"/>
            <a:chExt cx="1235701" cy="858800"/>
          </a:xfrm>
        </p:grpSpPr>
        <p:sp>
          <p:nvSpPr>
            <p:cNvPr id="44" name="Google Shape;250;p23">
              <a:extLst>
                <a:ext uri="{FF2B5EF4-FFF2-40B4-BE49-F238E27FC236}">
                  <a16:creationId xmlns:a16="http://schemas.microsoft.com/office/drawing/2014/main" id="{48005E78-F4BB-4D11-94D1-F7491FD010C0}"/>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3">
              <a:extLst>
                <a:ext uri="{FF2B5EF4-FFF2-40B4-BE49-F238E27FC236}">
                  <a16:creationId xmlns:a16="http://schemas.microsoft.com/office/drawing/2014/main" id="{1C8935B6-885B-4F4F-897F-39C0A63F73FE}"/>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3">
              <a:extLst>
                <a:ext uri="{FF2B5EF4-FFF2-40B4-BE49-F238E27FC236}">
                  <a16:creationId xmlns:a16="http://schemas.microsoft.com/office/drawing/2014/main" id="{419A93EB-473D-4F0D-98EB-21706A9D0E78}"/>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 name="直接箭头连接符 58">
            <a:extLst>
              <a:ext uri="{FF2B5EF4-FFF2-40B4-BE49-F238E27FC236}">
                <a16:creationId xmlns:a16="http://schemas.microsoft.com/office/drawing/2014/main" id="{62EEC8E8-2A71-405A-893D-6E2C541B0393}"/>
              </a:ext>
            </a:extLst>
          </p:cNvPr>
          <p:cNvCxnSpPr>
            <a:cxnSpLocks/>
          </p:cNvCxnSpPr>
          <p:nvPr/>
        </p:nvCxnSpPr>
        <p:spPr>
          <a:xfrm flipV="1">
            <a:off x="3644609" y="1577825"/>
            <a:ext cx="644734" cy="33561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37072A3F-2751-4C1E-A5D0-C286F89B6120}"/>
              </a:ext>
            </a:extLst>
          </p:cNvPr>
          <p:cNvCxnSpPr>
            <a:cxnSpLocks/>
          </p:cNvCxnSpPr>
          <p:nvPr/>
        </p:nvCxnSpPr>
        <p:spPr>
          <a:xfrm flipH="1">
            <a:off x="3711388" y="1982183"/>
            <a:ext cx="644663" cy="336766"/>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F0361A9-D56C-4264-B42F-BA3535C90527}"/>
              </a:ext>
            </a:extLst>
          </p:cNvPr>
          <p:cNvCxnSpPr>
            <a:cxnSpLocks/>
          </p:cNvCxnSpPr>
          <p:nvPr/>
        </p:nvCxnSpPr>
        <p:spPr>
          <a:xfrm>
            <a:off x="5561865" y="1614726"/>
            <a:ext cx="674296" cy="3339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5D67619-5D55-4F4A-A8A8-F69CCD9DBC32}"/>
              </a:ext>
            </a:extLst>
          </p:cNvPr>
          <p:cNvCxnSpPr>
            <a:cxnSpLocks/>
          </p:cNvCxnSpPr>
          <p:nvPr/>
        </p:nvCxnSpPr>
        <p:spPr>
          <a:xfrm flipH="1" flipV="1">
            <a:off x="5101235" y="1793864"/>
            <a:ext cx="702841" cy="36731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7A225FA8-8FED-47A0-ABC1-1C5E44AA2BC9}"/>
              </a:ext>
            </a:extLst>
          </p:cNvPr>
          <p:cNvCxnSpPr>
            <a:cxnSpLocks/>
          </p:cNvCxnSpPr>
          <p:nvPr/>
        </p:nvCxnSpPr>
        <p:spPr>
          <a:xfrm flipH="1">
            <a:off x="1461188" y="2232330"/>
            <a:ext cx="784170" cy="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5F2E306-2B2D-42A2-91A6-912A32384DFF}"/>
              </a:ext>
            </a:extLst>
          </p:cNvPr>
          <p:cNvCxnSpPr>
            <a:cxnSpLocks/>
          </p:cNvCxnSpPr>
          <p:nvPr/>
        </p:nvCxnSpPr>
        <p:spPr>
          <a:xfrm flipV="1">
            <a:off x="6685773" y="1623518"/>
            <a:ext cx="651114" cy="4030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C7078BE-AA37-40FC-BEBE-8785D2163CE4}"/>
              </a:ext>
            </a:extLst>
          </p:cNvPr>
          <p:cNvCxnSpPr>
            <a:cxnSpLocks/>
          </p:cNvCxnSpPr>
          <p:nvPr/>
        </p:nvCxnSpPr>
        <p:spPr>
          <a:xfrm flipH="1">
            <a:off x="6891022" y="1981995"/>
            <a:ext cx="620864" cy="38955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8" name="Google Shape;240;p23">
            <a:extLst>
              <a:ext uri="{FF2B5EF4-FFF2-40B4-BE49-F238E27FC236}">
                <a16:creationId xmlns:a16="http://schemas.microsoft.com/office/drawing/2014/main" id="{F9CCC570-0E41-4D96-89DF-94397F62A8F3}"/>
              </a:ext>
            </a:extLst>
          </p:cNvPr>
          <p:cNvSpPr txBox="1"/>
          <p:nvPr/>
        </p:nvSpPr>
        <p:spPr>
          <a:xfrm flipH="1">
            <a:off x="4527188" y="637676"/>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登陆控制器 </a:t>
            </a:r>
            <a:r>
              <a:rPr lang="en-US" altLang="zh-CN" sz="2000" dirty="0">
                <a:solidFill>
                  <a:srgbClr val="FF0000"/>
                </a:solidFill>
                <a:latin typeface="Unica One"/>
                <a:ea typeface="Lato"/>
                <a:cs typeface="Lato"/>
                <a:sym typeface="Unica One"/>
              </a:rPr>
              <a:t>C</a:t>
            </a:r>
            <a:r>
              <a:rPr lang="en-US" altLang="zh-CN" sz="2000" dirty="0">
                <a:solidFill>
                  <a:schemeClr val="lt1"/>
                </a:solidFill>
                <a:latin typeface="Unica One"/>
                <a:ea typeface="Lato"/>
                <a:cs typeface="Lato"/>
                <a:sym typeface="Unica One"/>
              </a:rPr>
              <a:t>ONTROLLER</a:t>
            </a:r>
            <a:endParaRPr sz="20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8280DBCF-30F4-4353-B8AB-04DFF8BCAB64}"/>
              </a:ext>
            </a:extLst>
          </p:cNvPr>
          <p:cNvSpPr txBox="1"/>
          <p:nvPr/>
        </p:nvSpPr>
        <p:spPr>
          <a:xfrm flipH="1">
            <a:off x="5481524" y="1375425"/>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413CE635-8D53-4721-AF41-540BBFC162C7}"/>
              </a:ext>
            </a:extLst>
          </p:cNvPr>
          <p:cNvSpPr txBox="1"/>
          <p:nvPr/>
        </p:nvSpPr>
        <p:spPr>
          <a:xfrm flipH="1">
            <a:off x="7065143" y="2143845"/>
            <a:ext cx="1592163" cy="627244"/>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数据库 </a:t>
            </a:r>
            <a:r>
              <a:rPr lang="en-US" altLang="zh-CN" sz="2000" dirty="0" err="1">
                <a:solidFill>
                  <a:srgbClr val="FF0000"/>
                </a:solidFill>
                <a:latin typeface="Unica One"/>
                <a:ea typeface="Lato"/>
                <a:cs typeface="Lato"/>
                <a:sym typeface="Unica One"/>
              </a:rPr>
              <a:t>D</a:t>
            </a:r>
            <a:r>
              <a:rPr lang="en-US" altLang="zh-CN" sz="2000" dirty="0" err="1">
                <a:solidFill>
                  <a:schemeClr val="lt1"/>
                </a:solidFill>
                <a:latin typeface="Unica One"/>
                <a:ea typeface="Lato"/>
                <a:cs typeface="Lato"/>
                <a:sym typeface="Unica One"/>
              </a:rPr>
              <a:t>ataBase</a:t>
            </a:r>
            <a:endParaRPr sz="2000" dirty="0">
              <a:solidFill>
                <a:schemeClr val="lt1"/>
              </a:solidFill>
              <a:latin typeface="Lato"/>
              <a:ea typeface="Lato"/>
              <a:cs typeface="Lato"/>
              <a:sym typeface="Lato"/>
            </a:endParaRPr>
          </a:p>
        </p:txBody>
      </p:sp>
      <p:sp>
        <p:nvSpPr>
          <p:cNvPr id="27" name="Google Shape;240;p23">
            <a:extLst>
              <a:ext uri="{FF2B5EF4-FFF2-40B4-BE49-F238E27FC236}">
                <a16:creationId xmlns:a16="http://schemas.microsoft.com/office/drawing/2014/main" id="{202A2411-89E6-4570-963A-41702972C4C5}"/>
              </a:ext>
            </a:extLst>
          </p:cNvPr>
          <p:cNvSpPr txBox="1"/>
          <p:nvPr/>
        </p:nvSpPr>
        <p:spPr>
          <a:xfrm flipH="1">
            <a:off x="2137080" y="967757"/>
            <a:ext cx="1389745" cy="279472"/>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系统视图 </a:t>
            </a:r>
            <a:r>
              <a:rPr lang="en-US" altLang="zh-CN" sz="2000" dirty="0">
                <a:solidFill>
                  <a:srgbClr val="FF0000"/>
                </a:solidFill>
                <a:latin typeface="Unica One"/>
                <a:ea typeface="Lato"/>
                <a:cs typeface="Lato"/>
                <a:sym typeface="Unica One"/>
              </a:rPr>
              <a:t>V</a:t>
            </a:r>
            <a:r>
              <a:rPr lang="en-US" altLang="zh-CN" sz="2000" dirty="0">
                <a:solidFill>
                  <a:schemeClr val="lt1"/>
                </a:solidFill>
                <a:latin typeface="Unica One"/>
                <a:ea typeface="Lato"/>
                <a:cs typeface="Lato"/>
                <a:sym typeface="Unica One"/>
              </a:rPr>
              <a:t>IEW</a:t>
            </a:r>
            <a:endParaRPr sz="2000" dirty="0">
              <a:solidFill>
                <a:schemeClr val="lt1"/>
              </a:solidFill>
              <a:latin typeface="Lato"/>
              <a:ea typeface="Lato"/>
              <a:cs typeface="Lato"/>
              <a:sym typeface="Lato"/>
            </a:endParaRPr>
          </a:p>
        </p:txBody>
      </p:sp>
      <p:pic>
        <p:nvPicPr>
          <p:cNvPr id="9" name="图片 8">
            <a:extLst>
              <a:ext uri="{FF2B5EF4-FFF2-40B4-BE49-F238E27FC236}">
                <a16:creationId xmlns:a16="http://schemas.microsoft.com/office/drawing/2014/main" id="{817487A5-3CDF-4622-9E9D-784EFB82986F}"/>
              </a:ext>
            </a:extLst>
          </p:cNvPr>
          <p:cNvPicPr>
            <a:picLocks noChangeAspect="1"/>
          </p:cNvPicPr>
          <p:nvPr/>
        </p:nvPicPr>
        <p:blipFill>
          <a:blip r:embed="rId3"/>
          <a:stretch>
            <a:fillRect/>
          </a:stretch>
        </p:blipFill>
        <p:spPr>
          <a:xfrm>
            <a:off x="24204" y="3194863"/>
            <a:ext cx="9095591" cy="1856491"/>
          </a:xfrm>
          <a:prstGeom prst="rect">
            <a:avLst/>
          </a:prstGeom>
        </p:spPr>
      </p:pic>
    </p:spTree>
    <p:extLst>
      <p:ext uri="{BB962C8B-B14F-4D97-AF65-F5344CB8AC3E}">
        <p14:creationId xmlns:p14="http://schemas.microsoft.com/office/powerpoint/2010/main" val="3294022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46" name="woman_103277">
            <a:extLst>
              <a:ext uri="{FF2B5EF4-FFF2-40B4-BE49-F238E27FC236}">
                <a16:creationId xmlns:a16="http://schemas.microsoft.com/office/drawing/2014/main" id="{B05DAE41-07FD-4E31-BE50-77DEEA1D06B1}"/>
              </a:ext>
            </a:extLst>
          </p:cNvPr>
          <p:cNvSpPr>
            <a:spLocks noChangeAspect="1"/>
          </p:cNvSpPr>
          <p:nvPr/>
        </p:nvSpPr>
        <p:spPr bwMode="auto">
          <a:xfrm>
            <a:off x="226365" y="1687412"/>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47" name="smartphone_159860">
            <a:extLst>
              <a:ext uri="{FF2B5EF4-FFF2-40B4-BE49-F238E27FC236}">
                <a16:creationId xmlns:a16="http://schemas.microsoft.com/office/drawing/2014/main" id="{A3B60D4C-DC7A-4559-95CA-EEEDC387D474}"/>
              </a:ext>
            </a:extLst>
          </p:cNvPr>
          <p:cNvSpPr>
            <a:spLocks noChangeAspect="1"/>
          </p:cNvSpPr>
          <p:nvPr/>
        </p:nvSpPr>
        <p:spPr bwMode="auto">
          <a:xfrm>
            <a:off x="869063" y="1714971"/>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49" name="直接箭头连接符 48">
            <a:extLst>
              <a:ext uri="{FF2B5EF4-FFF2-40B4-BE49-F238E27FC236}">
                <a16:creationId xmlns:a16="http://schemas.microsoft.com/office/drawing/2014/main" id="{15D94BE9-8C1D-4CF6-855C-843859E17ECF}"/>
              </a:ext>
            </a:extLst>
          </p:cNvPr>
          <p:cNvCxnSpPr>
            <a:cxnSpLocks/>
          </p:cNvCxnSpPr>
          <p:nvPr/>
        </p:nvCxnSpPr>
        <p:spPr>
          <a:xfrm>
            <a:off x="1499638" y="1872322"/>
            <a:ext cx="785335" cy="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0264766-67FB-4A39-A005-F4A77DD2538B}"/>
              </a:ext>
            </a:extLst>
          </p:cNvPr>
          <p:cNvGrpSpPr/>
          <p:nvPr/>
        </p:nvGrpSpPr>
        <p:grpSpPr>
          <a:xfrm>
            <a:off x="2452428" y="1630297"/>
            <a:ext cx="1235702" cy="858799"/>
            <a:chOff x="2523316" y="2472685"/>
            <a:chExt cx="1235702" cy="858799"/>
          </a:xfrm>
        </p:grpSpPr>
        <p:sp>
          <p:nvSpPr>
            <p:cNvPr id="35" name="Google Shape;256;p23">
              <a:extLst>
                <a:ext uri="{FF2B5EF4-FFF2-40B4-BE49-F238E27FC236}">
                  <a16:creationId xmlns:a16="http://schemas.microsoft.com/office/drawing/2014/main" id="{9C34078D-D5BD-4520-BE82-1DFFFA79E3DE}"/>
                </a:ext>
              </a:extLst>
            </p:cNvPr>
            <p:cNvSpPr/>
            <p:nvPr/>
          </p:nvSpPr>
          <p:spPr>
            <a:xfrm>
              <a:off x="2523316" y="2472685"/>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7;p23">
              <a:extLst>
                <a:ext uri="{FF2B5EF4-FFF2-40B4-BE49-F238E27FC236}">
                  <a16:creationId xmlns:a16="http://schemas.microsoft.com/office/drawing/2014/main" id="{05797C57-F3A2-447C-BD51-68C8823B38E0}"/>
                </a:ext>
              </a:extLst>
            </p:cNvPr>
            <p:cNvSpPr/>
            <p:nvPr/>
          </p:nvSpPr>
          <p:spPr>
            <a:xfrm>
              <a:off x="2523316" y="2803823"/>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8;p23">
              <a:extLst>
                <a:ext uri="{FF2B5EF4-FFF2-40B4-BE49-F238E27FC236}">
                  <a16:creationId xmlns:a16="http://schemas.microsoft.com/office/drawing/2014/main" id="{FDB64730-E220-4594-A392-60DAA9E5ECA3}"/>
                </a:ext>
              </a:extLst>
            </p:cNvPr>
            <p:cNvSpPr/>
            <p:nvPr/>
          </p:nvSpPr>
          <p:spPr>
            <a:xfrm>
              <a:off x="3140574" y="2803823"/>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005883BA-A220-4DC2-B219-85612AE6FD1B}"/>
              </a:ext>
            </a:extLst>
          </p:cNvPr>
          <p:cNvGrpSpPr/>
          <p:nvPr/>
        </p:nvGrpSpPr>
        <p:grpSpPr>
          <a:xfrm>
            <a:off x="4305095" y="1277594"/>
            <a:ext cx="1235409" cy="862315"/>
            <a:chOff x="4202111" y="1795096"/>
            <a:chExt cx="1235409" cy="862315"/>
          </a:xfrm>
        </p:grpSpPr>
        <p:sp>
          <p:nvSpPr>
            <p:cNvPr id="38" name="Google Shape;253;p23">
              <a:extLst>
                <a:ext uri="{FF2B5EF4-FFF2-40B4-BE49-F238E27FC236}">
                  <a16:creationId xmlns:a16="http://schemas.microsoft.com/office/drawing/2014/main" id="{F11DFFB7-D955-43BC-BAF3-DE3E73CE03BA}"/>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86E63064-03F0-489D-A18A-9C10592FCBA2}"/>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498300C9-16BD-43B0-B6F7-181119E62B0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组合 6">
            <a:extLst>
              <a:ext uri="{FF2B5EF4-FFF2-40B4-BE49-F238E27FC236}">
                <a16:creationId xmlns:a16="http://schemas.microsoft.com/office/drawing/2014/main" id="{B73DD749-CC54-474A-8FE1-1157AFA94073}"/>
              </a:ext>
            </a:extLst>
          </p:cNvPr>
          <p:cNvGrpSpPr/>
          <p:nvPr/>
        </p:nvGrpSpPr>
        <p:grpSpPr>
          <a:xfrm>
            <a:off x="7352269" y="1049702"/>
            <a:ext cx="1356381" cy="944756"/>
            <a:chOff x="7067919" y="1505285"/>
            <a:chExt cx="1356381" cy="944756"/>
          </a:xfrm>
        </p:grpSpPr>
        <p:sp>
          <p:nvSpPr>
            <p:cNvPr id="41" name="Google Shape;247;p23">
              <a:extLst>
                <a:ext uri="{FF2B5EF4-FFF2-40B4-BE49-F238E27FC236}">
                  <a16:creationId xmlns:a16="http://schemas.microsoft.com/office/drawing/2014/main" id="{F12694E5-1FCC-41A1-9D4C-405E2B9D11DC}"/>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3">
              <a:extLst>
                <a:ext uri="{FF2B5EF4-FFF2-40B4-BE49-F238E27FC236}">
                  <a16:creationId xmlns:a16="http://schemas.microsoft.com/office/drawing/2014/main" id="{D3F6BFE6-2E4E-4612-8E97-18EBACEE289E}"/>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3">
              <a:extLst>
                <a:ext uri="{FF2B5EF4-FFF2-40B4-BE49-F238E27FC236}">
                  <a16:creationId xmlns:a16="http://schemas.microsoft.com/office/drawing/2014/main" id="{B97EAB3A-507E-400C-A15C-6C739AEF7E74}"/>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组合 5">
            <a:extLst>
              <a:ext uri="{FF2B5EF4-FFF2-40B4-BE49-F238E27FC236}">
                <a16:creationId xmlns:a16="http://schemas.microsoft.com/office/drawing/2014/main" id="{D027184D-F0C8-4366-A4F6-9ADA65E3CBD9}"/>
              </a:ext>
            </a:extLst>
          </p:cNvPr>
          <p:cNvGrpSpPr/>
          <p:nvPr/>
        </p:nvGrpSpPr>
        <p:grpSpPr>
          <a:xfrm>
            <a:off x="5830612" y="1902145"/>
            <a:ext cx="1235701" cy="858800"/>
            <a:chOff x="5735184" y="2471063"/>
            <a:chExt cx="1235701" cy="858800"/>
          </a:xfrm>
        </p:grpSpPr>
        <p:sp>
          <p:nvSpPr>
            <p:cNvPr id="44" name="Google Shape;250;p23">
              <a:extLst>
                <a:ext uri="{FF2B5EF4-FFF2-40B4-BE49-F238E27FC236}">
                  <a16:creationId xmlns:a16="http://schemas.microsoft.com/office/drawing/2014/main" id="{48005E78-F4BB-4D11-94D1-F7491FD010C0}"/>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3">
              <a:extLst>
                <a:ext uri="{FF2B5EF4-FFF2-40B4-BE49-F238E27FC236}">
                  <a16:creationId xmlns:a16="http://schemas.microsoft.com/office/drawing/2014/main" id="{1C8935B6-885B-4F4F-897F-39C0A63F73FE}"/>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3">
              <a:extLst>
                <a:ext uri="{FF2B5EF4-FFF2-40B4-BE49-F238E27FC236}">
                  <a16:creationId xmlns:a16="http://schemas.microsoft.com/office/drawing/2014/main" id="{419A93EB-473D-4F0D-98EB-21706A9D0E78}"/>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 name="直接箭头连接符 58">
            <a:extLst>
              <a:ext uri="{FF2B5EF4-FFF2-40B4-BE49-F238E27FC236}">
                <a16:creationId xmlns:a16="http://schemas.microsoft.com/office/drawing/2014/main" id="{62EEC8E8-2A71-405A-893D-6E2C541B0393}"/>
              </a:ext>
            </a:extLst>
          </p:cNvPr>
          <p:cNvCxnSpPr>
            <a:cxnSpLocks/>
          </p:cNvCxnSpPr>
          <p:nvPr/>
        </p:nvCxnSpPr>
        <p:spPr>
          <a:xfrm flipV="1">
            <a:off x="3644609" y="1577825"/>
            <a:ext cx="644734" cy="33561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37072A3F-2751-4C1E-A5D0-C286F89B6120}"/>
              </a:ext>
            </a:extLst>
          </p:cNvPr>
          <p:cNvCxnSpPr>
            <a:cxnSpLocks/>
          </p:cNvCxnSpPr>
          <p:nvPr/>
        </p:nvCxnSpPr>
        <p:spPr>
          <a:xfrm flipH="1">
            <a:off x="3711388" y="1982183"/>
            <a:ext cx="644663" cy="336766"/>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F0361A9-D56C-4264-B42F-BA3535C90527}"/>
              </a:ext>
            </a:extLst>
          </p:cNvPr>
          <p:cNvCxnSpPr>
            <a:cxnSpLocks/>
          </p:cNvCxnSpPr>
          <p:nvPr/>
        </p:nvCxnSpPr>
        <p:spPr>
          <a:xfrm>
            <a:off x="5561865" y="1614726"/>
            <a:ext cx="674296" cy="3339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5D67619-5D55-4F4A-A8A8-F69CCD9DBC32}"/>
              </a:ext>
            </a:extLst>
          </p:cNvPr>
          <p:cNvCxnSpPr>
            <a:cxnSpLocks/>
          </p:cNvCxnSpPr>
          <p:nvPr/>
        </p:nvCxnSpPr>
        <p:spPr>
          <a:xfrm flipH="1" flipV="1">
            <a:off x="5101235" y="1793864"/>
            <a:ext cx="702841" cy="36731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7A225FA8-8FED-47A0-ABC1-1C5E44AA2BC9}"/>
              </a:ext>
            </a:extLst>
          </p:cNvPr>
          <p:cNvCxnSpPr>
            <a:cxnSpLocks/>
          </p:cNvCxnSpPr>
          <p:nvPr/>
        </p:nvCxnSpPr>
        <p:spPr>
          <a:xfrm flipH="1">
            <a:off x="1461188" y="2232330"/>
            <a:ext cx="784170" cy="1"/>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5F2E306-2B2D-42A2-91A6-912A32384DFF}"/>
              </a:ext>
            </a:extLst>
          </p:cNvPr>
          <p:cNvCxnSpPr>
            <a:cxnSpLocks/>
          </p:cNvCxnSpPr>
          <p:nvPr/>
        </p:nvCxnSpPr>
        <p:spPr>
          <a:xfrm flipV="1">
            <a:off x="6685773" y="1623518"/>
            <a:ext cx="651114" cy="4030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C7078BE-AA37-40FC-BEBE-8785D2163CE4}"/>
              </a:ext>
            </a:extLst>
          </p:cNvPr>
          <p:cNvCxnSpPr>
            <a:cxnSpLocks/>
          </p:cNvCxnSpPr>
          <p:nvPr/>
        </p:nvCxnSpPr>
        <p:spPr>
          <a:xfrm flipH="1">
            <a:off x="6891022" y="1981995"/>
            <a:ext cx="620864" cy="38955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8" name="Google Shape;240;p23">
            <a:extLst>
              <a:ext uri="{FF2B5EF4-FFF2-40B4-BE49-F238E27FC236}">
                <a16:creationId xmlns:a16="http://schemas.microsoft.com/office/drawing/2014/main" id="{F9CCC570-0E41-4D96-89DF-94397F62A8F3}"/>
              </a:ext>
            </a:extLst>
          </p:cNvPr>
          <p:cNvSpPr txBox="1"/>
          <p:nvPr/>
        </p:nvSpPr>
        <p:spPr>
          <a:xfrm flipH="1">
            <a:off x="4527188" y="637676"/>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登陆控制器 </a:t>
            </a:r>
            <a:r>
              <a:rPr lang="en-US" altLang="zh-CN" sz="2000" dirty="0">
                <a:solidFill>
                  <a:srgbClr val="FF0000"/>
                </a:solidFill>
                <a:latin typeface="Unica One"/>
                <a:ea typeface="Lato"/>
                <a:cs typeface="Lato"/>
                <a:sym typeface="Unica One"/>
              </a:rPr>
              <a:t>C</a:t>
            </a:r>
            <a:r>
              <a:rPr lang="en-US" altLang="zh-CN" sz="2000" dirty="0">
                <a:solidFill>
                  <a:schemeClr val="lt1"/>
                </a:solidFill>
                <a:latin typeface="Unica One"/>
                <a:ea typeface="Lato"/>
                <a:cs typeface="Lato"/>
                <a:sym typeface="Unica One"/>
              </a:rPr>
              <a:t>ONTROLLER</a:t>
            </a:r>
            <a:endParaRPr sz="20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8280DBCF-30F4-4353-B8AB-04DFF8BCAB64}"/>
              </a:ext>
            </a:extLst>
          </p:cNvPr>
          <p:cNvSpPr txBox="1"/>
          <p:nvPr/>
        </p:nvSpPr>
        <p:spPr>
          <a:xfrm flipH="1">
            <a:off x="5393714" y="1327877"/>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endParaRPr sz="20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413CE635-8D53-4721-AF41-540BBFC162C7}"/>
              </a:ext>
            </a:extLst>
          </p:cNvPr>
          <p:cNvSpPr txBox="1"/>
          <p:nvPr/>
        </p:nvSpPr>
        <p:spPr>
          <a:xfrm flipH="1">
            <a:off x="7065143" y="2143845"/>
            <a:ext cx="1592163" cy="627244"/>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数据库 </a:t>
            </a:r>
            <a:r>
              <a:rPr lang="en-US" altLang="zh-CN" sz="2000" dirty="0" err="1">
                <a:solidFill>
                  <a:srgbClr val="FF0000"/>
                </a:solidFill>
                <a:latin typeface="Unica One"/>
                <a:ea typeface="Lato"/>
                <a:cs typeface="Lato"/>
                <a:sym typeface="Unica One"/>
              </a:rPr>
              <a:t>D</a:t>
            </a:r>
            <a:r>
              <a:rPr lang="en-US" altLang="zh-CN" sz="2000" dirty="0" err="1">
                <a:solidFill>
                  <a:schemeClr val="lt1"/>
                </a:solidFill>
                <a:latin typeface="Unica One"/>
                <a:ea typeface="Lato"/>
                <a:cs typeface="Lato"/>
                <a:sym typeface="Unica One"/>
              </a:rPr>
              <a:t>ataBase</a:t>
            </a:r>
            <a:endParaRPr sz="2000" dirty="0">
              <a:solidFill>
                <a:schemeClr val="lt1"/>
              </a:solidFill>
              <a:latin typeface="Lato"/>
              <a:ea typeface="Lato"/>
              <a:cs typeface="Lato"/>
              <a:sym typeface="Lato"/>
            </a:endParaRPr>
          </a:p>
        </p:txBody>
      </p:sp>
      <p:sp>
        <p:nvSpPr>
          <p:cNvPr id="27" name="Google Shape;240;p23">
            <a:extLst>
              <a:ext uri="{FF2B5EF4-FFF2-40B4-BE49-F238E27FC236}">
                <a16:creationId xmlns:a16="http://schemas.microsoft.com/office/drawing/2014/main" id="{202A2411-89E6-4570-963A-41702972C4C5}"/>
              </a:ext>
            </a:extLst>
          </p:cNvPr>
          <p:cNvSpPr txBox="1"/>
          <p:nvPr/>
        </p:nvSpPr>
        <p:spPr>
          <a:xfrm flipH="1">
            <a:off x="2137080" y="967757"/>
            <a:ext cx="1389745" cy="279472"/>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系统视图 </a:t>
            </a:r>
            <a:r>
              <a:rPr lang="en-US" altLang="zh-CN" sz="2000" dirty="0">
                <a:solidFill>
                  <a:srgbClr val="FF0000"/>
                </a:solidFill>
                <a:latin typeface="Unica One"/>
                <a:ea typeface="Lato"/>
                <a:cs typeface="Lato"/>
                <a:sym typeface="Unica One"/>
              </a:rPr>
              <a:t>V</a:t>
            </a:r>
            <a:r>
              <a:rPr lang="en-US" altLang="zh-CN" sz="2000" dirty="0">
                <a:solidFill>
                  <a:schemeClr val="lt1"/>
                </a:solidFill>
                <a:latin typeface="Unica One"/>
                <a:ea typeface="Lato"/>
                <a:cs typeface="Lato"/>
                <a:sym typeface="Unica One"/>
              </a:rPr>
              <a:t>IEW</a:t>
            </a:r>
            <a:endParaRPr sz="2000" dirty="0">
              <a:solidFill>
                <a:schemeClr val="lt1"/>
              </a:solidFill>
              <a:latin typeface="Lato"/>
              <a:ea typeface="Lato"/>
              <a:cs typeface="Lato"/>
              <a:sym typeface="Lato"/>
            </a:endParaRPr>
          </a:p>
        </p:txBody>
      </p:sp>
      <p:pic>
        <p:nvPicPr>
          <p:cNvPr id="8" name="图片 7">
            <a:extLst>
              <a:ext uri="{FF2B5EF4-FFF2-40B4-BE49-F238E27FC236}">
                <a16:creationId xmlns:a16="http://schemas.microsoft.com/office/drawing/2014/main" id="{9373449D-9201-4ED4-A0BA-C456F5C85C12}"/>
              </a:ext>
            </a:extLst>
          </p:cNvPr>
          <p:cNvPicPr>
            <a:picLocks noChangeAspect="1"/>
          </p:cNvPicPr>
          <p:nvPr/>
        </p:nvPicPr>
        <p:blipFill>
          <a:blip r:embed="rId3"/>
          <a:stretch>
            <a:fillRect/>
          </a:stretch>
        </p:blipFill>
        <p:spPr>
          <a:xfrm>
            <a:off x="46296" y="2931348"/>
            <a:ext cx="9051408" cy="2147078"/>
          </a:xfrm>
          <a:prstGeom prst="rect">
            <a:avLst/>
          </a:prstGeom>
        </p:spPr>
      </p:pic>
      <p:sp>
        <p:nvSpPr>
          <p:cNvPr id="51" name="Google Shape;240;p23">
            <a:extLst>
              <a:ext uri="{FF2B5EF4-FFF2-40B4-BE49-F238E27FC236}">
                <a16:creationId xmlns:a16="http://schemas.microsoft.com/office/drawing/2014/main" id="{0C031762-B88B-4069-AAD3-42619F3542D8}"/>
              </a:ext>
            </a:extLst>
          </p:cNvPr>
          <p:cNvSpPr txBox="1"/>
          <p:nvPr/>
        </p:nvSpPr>
        <p:spPr>
          <a:xfrm flipH="1">
            <a:off x="5481524" y="1375425"/>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spTree>
    <p:extLst>
      <p:ext uri="{BB962C8B-B14F-4D97-AF65-F5344CB8AC3E}">
        <p14:creationId xmlns:p14="http://schemas.microsoft.com/office/powerpoint/2010/main" val="141667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52926"/>
            <a:ext cx="1736374"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46" name="woman_103277">
            <a:extLst>
              <a:ext uri="{FF2B5EF4-FFF2-40B4-BE49-F238E27FC236}">
                <a16:creationId xmlns:a16="http://schemas.microsoft.com/office/drawing/2014/main" id="{B05DAE41-07FD-4E31-BE50-77DEEA1D06B1}"/>
              </a:ext>
            </a:extLst>
          </p:cNvPr>
          <p:cNvSpPr>
            <a:spLocks noChangeAspect="1"/>
          </p:cNvSpPr>
          <p:nvPr/>
        </p:nvSpPr>
        <p:spPr bwMode="auto">
          <a:xfrm>
            <a:off x="324972" y="3725519"/>
            <a:ext cx="406709" cy="789656"/>
          </a:xfrm>
          <a:custGeom>
            <a:avLst/>
            <a:gdLst>
              <a:gd name="connsiteX0" fmla="*/ 90892 w 313287"/>
              <a:gd name="connsiteY0" fmla="*/ 134921 h 608271"/>
              <a:gd name="connsiteX1" fmla="*/ 222474 w 313287"/>
              <a:gd name="connsiteY1" fmla="*/ 134921 h 608271"/>
              <a:gd name="connsiteX2" fmla="*/ 249325 w 313287"/>
              <a:gd name="connsiteY2" fmla="*/ 152402 h 608271"/>
              <a:gd name="connsiteX3" fmla="*/ 311778 w 313287"/>
              <a:gd name="connsiteY3" fmla="*/ 330171 h 608271"/>
              <a:gd name="connsiteX4" fmla="*/ 298130 w 313287"/>
              <a:gd name="connsiteY4" fmla="*/ 363503 h 608271"/>
              <a:gd name="connsiteX5" fmla="*/ 287153 w 313287"/>
              <a:gd name="connsiteY5" fmla="*/ 366022 h 608271"/>
              <a:gd name="connsiteX6" fmla="*/ 262231 w 313287"/>
              <a:gd name="connsiteY6" fmla="*/ 348393 h 608271"/>
              <a:gd name="connsiteX7" fmla="*/ 231375 w 313287"/>
              <a:gd name="connsiteY7" fmla="*/ 260397 h 608271"/>
              <a:gd name="connsiteX8" fmla="*/ 231375 w 313287"/>
              <a:gd name="connsiteY8" fmla="*/ 278618 h 608271"/>
              <a:gd name="connsiteX9" fmla="*/ 270686 w 313287"/>
              <a:gd name="connsiteY9" fmla="*/ 411797 h 608271"/>
              <a:gd name="connsiteX10" fmla="*/ 260302 w 313287"/>
              <a:gd name="connsiteY10" fmla="*/ 431352 h 608271"/>
              <a:gd name="connsiteX11" fmla="*/ 251402 w 313287"/>
              <a:gd name="connsiteY11" fmla="*/ 433426 h 608271"/>
              <a:gd name="connsiteX12" fmla="*/ 230782 w 313287"/>
              <a:gd name="connsiteY12" fmla="*/ 433426 h 608271"/>
              <a:gd name="connsiteX13" fmla="*/ 230782 w 313287"/>
              <a:gd name="connsiteY13" fmla="*/ 576678 h 608271"/>
              <a:gd name="connsiteX14" fmla="*/ 197701 w 313287"/>
              <a:gd name="connsiteY14" fmla="*/ 608232 h 608271"/>
              <a:gd name="connsiteX15" fmla="*/ 167587 w 313287"/>
              <a:gd name="connsiteY15" fmla="*/ 575789 h 608271"/>
              <a:gd name="connsiteX16" fmla="*/ 167587 w 313287"/>
              <a:gd name="connsiteY16" fmla="*/ 444240 h 608271"/>
              <a:gd name="connsiteX17" fmla="*/ 156609 w 313287"/>
              <a:gd name="connsiteY17" fmla="*/ 433426 h 608271"/>
              <a:gd name="connsiteX18" fmla="*/ 145780 w 313287"/>
              <a:gd name="connsiteY18" fmla="*/ 444240 h 608271"/>
              <a:gd name="connsiteX19" fmla="*/ 145780 w 313287"/>
              <a:gd name="connsiteY19" fmla="*/ 576678 h 608271"/>
              <a:gd name="connsiteX20" fmla="*/ 112551 w 313287"/>
              <a:gd name="connsiteY20" fmla="*/ 608232 h 608271"/>
              <a:gd name="connsiteX21" fmla="*/ 82436 w 313287"/>
              <a:gd name="connsiteY21" fmla="*/ 575789 h 608271"/>
              <a:gd name="connsiteX22" fmla="*/ 82436 w 313287"/>
              <a:gd name="connsiteY22" fmla="*/ 433426 h 608271"/>
              <a:gd name="connsiteX23" fmla="*/ 61965 w 313287"/>
              <a:gd name="connsiteY23" fmla="*/ 433426 h 608271"/>
              <a:gd name="connsiteX24" fmla="*/ 53064 w 313287"/>
              <a:gd name="connsiteY24" fmla="*/ 431352 h 608271"/>
              <a:gd name="connsiteX25" fmla="*/ 42680 w 313287"/>
              <a:gd name="connsiteY25" fmla="*/ 411797 h 608271"/>
              <a:gd name="connsiteX26" fmla="*/ 81991 w 313287"/>
              <a:gd name="connsiteY26" fmla="*/ 278618 h 608271"/>
              <a:gd name="connsiteX27" fmla="*/ 81991 w 313287"/>
              <a:gd name="connsiteY27" fmla="*/ 260397 h 608271"/>
              <a:gd name="connsiteX28" fmla="*/ 51136 w 313287"/>
              <a:gd name="connsiteY28" fmla="*/ 348393 h 608271"/>
              <a:gd name="connsiteX29" fmla="*/ 26214 w 313287"/>
              <a:gd name="connsiteY29" fmla="*/ 366022 h 608271"/>
              <a:gd name="connsiteX30" fmla="*/ 15236 w 313287"/>
              <a:gd name="connsiteY30" fmla="*/ 363503 h 608271"/>
              <a:gd name="connsiteX31" fmla="*/ 1588 w 313287"/>
              <a:gd name="connsiteY31" fmla="*/ 330171 h 608271"/>
              <a:gd name="connsiteX32" fmla="*/ 63893 w 313287"/>
              <a:gd name="connsiteY32" fmla="*/ 152402 h 608271"/>
              <a:gd name="connsiteX33" fmla="*/ 90892 w 313287"/>
              <a:gd name="connsiteY33" fmla="*/ 134921 h 608271"/>
              <a:gd name="connsiteX34" fmla="*/ 157068 w 313287"/>
              <a:gd name="connsiteY34" fmla="*/ 0 h 608271"/>
              <a:gd name="connsiteX35" fmla="*/ 214473 w 313287"/>
              <a:gd name="connsiteY35" fmla="*/ 57264 h 608271"/>
              <a:gd name="connsiteX36" fmla="*/ 157068 w 313287"/>
              <a:gd name="connsiteY36" fmla="*/ 114528 h 608271"/>
              <a:gd name="connsiteX37" fmla="*/ 99663 w 313287"/>
              <a:gd name="connsiteY37" fmla="*/ 57264 h 608271"/>
              <a:gd name="connsiteX38" fmla="*/ 157068 w 313287"/>
              <a:gd name="connsiteY38" fmla="*/ 0 h 6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3287" h="608271">
                <a:moveTo>
                  <a:pt x="90892" y="134921"/>
                </a:moveTo>
                <a:lnTo>
                  <a:pt x="222474" y="134921"/>
                </a:lnTo>
                <a:cubicBezTo>
                  <a:pt x="234045" y="134921"/>
                  <a:pt x="245319" y="140847"/>
                  <a:pt x="249325" y="152402"/>
                </a:cubicBezTo>
                <a:lnTo>
                  <a:pt x="311778" y="330171"/>
                </a:lnTo>
                <a:cubicBezTo>
                  <a:pt x="316228" y="343060"/>
                  <a:pt x="310591" y="357874"/>
                  <a:pt x="298130" y="363503"/>
                </a:cubicBezTo>
                <a:cubicBezTo>
                  <a:pt x="294570" y="365133"/>
                  <a:pt x="290713" y="366022"/>
                  <a:pt x="287153" y="366022"/>
                </a:cubicBezTo>
                <a:cubicBezTo>
                  <a:pt x="276175" y="366022"/>
                  <a:pt x="266088" y="359207"/>
                  <a:pt x="262231" y="348393"/>
                </a:cubicBezTo>
                <a:lnTo>
                  <a:pt x="231375" y="260397"/>
                </a:lnTo>
                <a:lnTo>
                  <a:pt x="231375" y="278618"/>
                </a:lnTo>
                <a:lnTo>
                  <a:pt x="270686" y="411797"/>
                </a:lnTo>
                <a:cubicBezTo>
                  <a:pt x="271725" y="419649"/>
                  <a:pt x="267868" y="427500"/>
                  <a:pt x="260302" y="431352"/>
                </a:cubicBezTo>
                <a:cubicBezTo>
                  <a:pt x="257484" y="432833"/>
                  <a:pt x="254517" y="433426"/>
                  <a:pt x="251402" y="433426"/>
                </a:cubicBezTo>
                <a:lnTo>
                  <a:pt x="230782" y="433426"/>
                </a:lnTo>
                <a:lnTo>
                  <a:pt x="230782" y="576678"/>
                </a:lnTo>
                <a:cubicBezTo>
                  <a:pt x="230782" y="594603"/>
                  <a:pt x="215799" y="609121"/>
                  <a:pt x="197701" y="608232"/>
                </a:cubicBezTo>
                <a:cubicBezTo>
                  <a:pt x="180641" y="607492"/>
                  <a:pt x="167587" y="592826"/>
                  <a:pt x="167587" y="575789"/>
                </a:cubicBezTo>
                <a:lnTo>
                  <a:pt x="167587" y="444240"/>
                </a:lnTo>
                <a:cubicBezTo>
                  <a:pt x="167587" y="438314"/>
                  <a:pt x="162691" y="433426"/>
                  <a:pt x="156609" y="433426"/>
                </a:cubicBezTo>
                <a:cubicBezTo>
                  <a:pt x="150675" y="433426"/>
                  <a:pt x="145780" y="438314"/>
                  <a:pt x="145780" y="444240"/>
                </a:cubicBezTo>
                <a:lnTo>
                  <a:pt x="145780" y="576678"/>
                </a:lnTo>
                <a:cubicBezTo>
                  <a:pt x="145780" y="594752"/>
                  <a:pt x="130797" y="609121"/>
                  <a:pt x="112551" y="608232"/>
                </a:cubicBezTo>
                <a:cubicBezTo>
                  <a:pt x="95491" y="607492"/>
                  <a:pt x="82436" y="592826"/>
                  <a:pt x="82436" y="575789"/>
                </a:cubicBezTo>
                <a:lnTo>
                  <a:pt x="82436" y="433426"/>
                </a:lnTo>
                <a:lnTo>
                  <a:pt x="61965" y="433426"/>
                </a:lnTo>
                <a:cubicBezTo>
                  <a:pt x="58850" y="433426"/>
                  <a:pt x="55734" y="432833"/>
                  <a:pt x="53064" y="431352"/>
                </a:cubicBezTo>
                <a:cubicBezTo>
                  <a:pt x="45499" y="427500"/>
                  <a:pt x="41642" y="419649"/>
                  <a:pt x="42680" y="411797"/>
                </a:cubicBezTo>
                <a:lnTo>
                  <a:pt x="81991" y="278618"/>
                </a:lnTo>
                <a:lnTo>
                  <a:pt x="81991" y="260397"/>
                </a:lnTo>
                <a:lnTo>
                  <a:pt x="51136" y="348393"/>
                </a:lnTo>
                <a:cubicBezTo>
                  <a:pt x="47279" y="359207"/>
                  <a:pt x="37043" y="366022"/>
                  <a:pt x="26214" y="366022"/>
                </a:cubicBezTo>
                <a:cubicBezTo>
                  <a:pt x="22505" y="366022"/>
                  <a:pt x="18796" y="365133"/>
                  <a:pt x="15236" y="363503"/>
                </a:cubicBezTo>
                <a:cubicBezTo>
                  <a:pt x="2627" y="357874"/>
                  <a:pt x="-3010" y="343060"/>
                  <a:pt x="1588" y="330171"/>
                </a:cubicBezTo>
                <a:lnTo>
                  <a:pt x="63893" y="152402"/>
                </a:lnTo>
                <a:cubicBezTo>
                  <a:pt x="67899" y="140847"/>
                  <a:pt x="79173" y="134921"/>
                  <a:pt x="90892" y="134921"/>
                </a:cubicBezTo>
                <a:close/>
                <a:moveTo>
                  <a:pt x="157068" y="0"/>
                </a:moveTo>
                <a:cubicBezTo>
                  <a:pt x="188772" y="0"/>
                  <a:pt x="214473" y="25638"/>
                  <a:pt x="214473" y="57264"/>
                </a:cubicBezTo>
                <a:cubicBezTo>
                  <a:pt x="214473" y="88890"/>
                  <a:pt x="188772" y="114528"/>
                  <a:pt x="157068" y="114528"/>
                </a:cubicBezTo>
                <a:cubicBezTo>
                  <a:pt x="125364" y="114528"/>
                  <a:pt x="99663" y="88890"/>
                  <a:pt x="99663" y="57264"/>
                </a:cubicBezTo>
                <a:cubicBezTo>
                  <a:pt x="99663" y="25638"/>
                  <a:pt x="125364" y="0"/>
                  <a:pt x="157068" y="0"/>
                </a:cubicBezTo>
                <a:close/>
              </a:path>
            </a:pathLst>
          </a:custGeom>
          <a:noFill/>
          <a:ln w="25400">
            <a:solidFill>
              <a:schemeClr val="bg1"/>
            </a:solidFill>
          </a:ln>
        </p:spPr>
      </p:sp>
      <p:sp>
        <p:nvSpPr>
          <p:cNvPr id="47" name="smartphone_159860">
            <a:extLst>
              <a:ext uri="{FF2B5EF4-FFF2-40B4-BE49-F238E27FC236}">
                <a16:creationId xmlns:a16="http://schemas.microsoft.com/office/drawing/2014/main" id="{A3B60D4C-DC7A-4559-95CA-EEEDC387D474}"/>
              </a:ext>
            </a:extLst>
          </p:cNvPr>
          <p:cNvSpPr>
            <a:spLocks noChangeAspect="1"/>
          </p:cNvSpPr>
          <p:nvPr/>
        </p:nvSpPr>
        <p:spPr bwMode="auto">
          <a:xfrm>
            <a:off x="899057" y="3759472"/>
            <a:ext cx="406710" cy="721751"/>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w="222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 name="组合 4">
            <a:extLst>
              <a:ext uri="{FF2B5EF4-FFF2-40B4-BE49-F238E27FC236}">
                <a16:creationId xmlns:a16="http://schemas.microsoft.com/office/drawing/2014/main" id="{E1B43990-531D-4163-8924-E55868D3FFD5}"/>
              </a:ext>
            </a:extLst>
          </p:cNvPr>
          <p:cNvGrpSpPr/>
          <p:nvPr/>
        </p:nvGrpSpPr>
        <p:grpSpPr>
          <a:xfrm>
            <a:off x="1641012" y="2693355"/>
            <a:ext cx="1235702" cy="858799"/>
            <a:chOff x="2334479" y="1795111"/>
            <a:chExt cx="1235702" cy="858799"/>
          </a:xfrm>
        </p:grpSpPr>
        <p:sp>
          <p:nvSpPr>
            <p:cNvPr id="35" name="Google Shape;256;p23">
              <a:extLst>
                <a:ext uri="{FF2B5EF4-FFF2-40B4-BE49-F238E27FC236}">
                  <a16:creationId xmlns:a16="http://schemas.microsoft.com/office/drawing/2014/main" id="{9C34078D-D5BD-4520-BE82-1DFFFA79E3DE}"/>
                </a:ext>
              </a:extLst>
            </p:cNvPr>
            <p:cNvSpPr/>
            <p:nvPr/>
          </p:nvSpPr>
          <p:spPr>
            <a:xfrm>
              <a:off x="2334479" y="1795111"/>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7;p23">
              <a:extLst>
                <a:ext uri="{FF2B5EF4-FFF2-40B4-BE49-F238E27FC236}">
                  <a16:creationId xmlns:a16="http://schemas.microsoft.com/office/drawing/2014/main" id="{05797C57-F3A2-447C-BD51-68C8823B38E0}"/>
                </a:ext>
              </a:extLst>
            </p:cNvPr>
            <p:cNvSpPr/>
            <p:nvPr/>
          </p:nvSpPr>
          <p:spPr>
            <a:xfrm>
              <a:off x="2334479" y="2126249"/>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8;p23">
              <a:extLst>
                <a:ext uri="{FF2B5EF4-FFF2-40B4-BE49-F238E27FC236}">
                  <a16:creationId xmlns:a16="http://schemas.microsoft.com/office/drawing/2014/main" id="{FDB64730-E220-4594-A392-60DAA9E5ECA3}"/>
                </a:ext>
              </a:extLst>
            </p:cNvPr>
            <p:cNvSpPr/>
            <p:nvPr/>
          </p:nvSpPr>
          <p:spPr>
            <a:xfrm>
              <a:off x="2951737" y="2126249"/>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F7913B36-F061-425D-ADBD-0B35C8659A73}"/>
              </a:ext>
            </a:extLst>
          </p:cNvPr>
          <p:cNvGrpSpPr/>
          <p:nvPr/>
        </p:nvGrpSpPr>
        <p:grpSpPr>
          <a:xfrm>
            <a:off x="3493678" y="2658774"/>
            <a:ext cx="1235409" cy="862315"/>
            <a:chOff x="4202111" y="1795096"/>
            <a:chExt cx="1235409" cy="862315"/>
          </a:xfrm>
        </p:grpSpPr>
        <p:sp>
          <p:nvSpPr>
            <p:cNvPr id="38" name="Google Shape;253;p23">
              <a:extLst>
                <a:ext uri="{FF2B5EF4-FFF2-40B4-BE49-F238E27FC236}">
                  <a16:creationId xmlns:a16="http://schemas.microsoft.com/office/drawing/2014/main" id="{F11DFFB7-D955-43BC-BAF3-DE3E73CE03BA}"/>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86E63064-03F0-489D-A18A-9C10592FCBA2}"/>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498300C9-16BD-43B0-B6F7-181119E62B0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组合 1">
            <a:extLst>
              <a:ext uri="{FF2B5EF4-FFF2-40B4-BE49-F238E27FC236}">
                <a16:creationId xmlns:a16="http://schemas.microsoft.com/office/drawing/2014/main" id="{45F4110A-D8E1-41AB-A820-323B07CDF75F}"/>
              </a:ext>
            </a:extLst>
          </p:cNvPr>
          <p:cNvGrpSpPr/>
          <p:nvPr/>
        </p:nvGrpSpPr>
        <p:grpSpPr>
          <a:xfrm>
            <a:off x="5529073" y="2621845"/>
            <a:ext cx="1235701" cy="858800"/>
            <a:chOff x="5735184" y="2471063"/>
            <a:chExt cx="1235701" cy="858800"/>
          </a:xfrm>
        </p:grpSpPr>
        <p:sp>
          <p:nvSpPr>
            <p:cNvPr id="44" name="Google Shape;250;p23">
              <a:extLst>
                <a:ext uri="{FF2B5EF4-FFF2-40B4-BE49-F238E27FC236}">
                  <a16:creationId xmlns:a16="http://schemas.microsoft.com/office/drawing/2014/main" id="{48005E78-F4BB-4D11-94D1-F7491FD010C0}"/>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3">
              <a:extLst>
                <a:ext uri="{FF2B5EF4-FFF2-40B4-BE49-F238E27FC236}">
                  <a16:creationId xmlns:a16="http://schemas.microsoft.com/office/drawing/2014/main" id="{1C8935B6-885B-4F4F-897F-39C0A63F73FE}"/>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3">
              <a:extLst>
                <a:ext uri="{FF2B5EF4-FFF2-40B4-BE49-F238E27FC236}">
                  <a16:creationId xmlns:a16="http://schemas.microsoft.com/office/drawing/2014/main" id="{419A93EB-473D-4F0D-98EB-21706A9D0E78}"/>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40;p23">
            <a:extLst>
              <a:ext uri="{FF2B5EF4-FFF2-40B4-BE49-F238E27FC236}">
                <a16:creationId xmlns:a16="http://schemas.microsoft.com/office/drawing/2014/main" id="{F9CCC570-0E41-4D96-89DF-94397F62A8F3}"/>
              </a:ext>
            </a:extLst>
          </p:cNvPr>
          <p:cNvSpPr txBox="1"/>
          <p:nvPr/>
        </p:nvSpPr>
        <p:spPr>
          <a:xfrm flipH="1">
            <a:off x="2679748" y="1256281"/>
            <a:ext cx="1686072"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模型层 </a:t>
            </a:r>
            <a:r>
              <a:rPr lang="en-US" altLang="zh-CN" sz="1200" dirty="0">
                <a:solidFill>
                  <a:srgbClr val="FF0000"/>
                </a:solidFill>
                <a:latin typeface="Unica One"/>
                <a:ea typeface="Lato"/>
                <a:cs typeface="Lato"/>
                <a:sym typeface="Unica One"/>
              </a:rPr>
              <a:t>M</a:t>
            </a:r>
            <a:r>
              <a:rPr lang="en-US" altLang="zh-CN" sz="1200" dirty="0">
                <a:solidFill>
                  <a:schemeClr val="lt1"/>
                </a:solidFill>
                <a:latin typeface="Unica One"/>
                <a:ea typeface="Lato"/>
                <a:cs typeface="Lato"/>
                <a:sym typeface="Unica One"/>
              </a:rPr>
              <a:t>odel</a:t>
            </a:r>
            <a:endParaRPr sz="11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8280DBCF-30F4-4353-B8AB-04DFF8BCAB64}"/>
              </a:ext>
            </a:extLst>
          </p:cNvPr>
          <p:cNvSpPr txBox="1"/>
          <p:nvPr/>
        </p:nvSpPr>
        <p:spPr>
          <a:xfrm flipH="1">
            <a:off x="1173972" y="1704695"/>
            <a:ext cx="1929290"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控制器层 </a:t>
            </a:r>
            <a:r>
              <a:rPr lang="en-US" altLang="zh-CN" sz="1200" dirty="0">
                <a:solidFill>
                  <a:srgbClr val="FF0000"/>
                </a:solidFill>
                <a:latin typeface="Unica One"/>
                <a:ea typeface="Lato"/>
                <a:cs typeface="Lato"/>
                <a:sym typeface="Unica One"/>
              </a:rPr>
              <a:t>C</a:t>
            </a:r>
            <a:r>
              <a:rPr lang="en-US" altLang="zh-CN" sz="1200" dirty="0">
                <a:solidFill>
                  <a:schemeClr val="lt1"/>
                </a:solidFill>
                <a:latin typeface="Unica One"/>
                <a:ea typeface="Lato"/>
                <a:cs typeface="Lato"/>
                <a:sym typeface="Unica One"/>
              </a:rPr>
              <a:t>ONTROLLER</a:t>
            </a:r>
            <a:endParaRPr lang="en-US" altLang="zh-CN" sz="11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413CE635-8D53-4721-AF41-540BBFC162C7}"/>
              </a:ext>
            </a:extLst>
          </p:cNvPr>
          <p:cNvSpPr txBox="1"/>
          <p:nvPr/>
        </p:nvSpPr>
        <p:spPr>
          <a:xfrm flipH="1">
            <a:off x="5116376" y="1084260"/>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数据库 </a:t>
            </a:r>
            <a:r>
              <a:rPr lang="en-US" altLang="zh-CN" sz="1200" dirty="0" err="1">
                <a:solidFill>
                  <a:schemeClr val="lt1"/>
                </a:solidFill>
                <a:latin typeface="Unica One"/>
                <a:ea typeface="Lato"/>
                <a:cs typeface="Lato"/>
                <a:sym typeface="Unica One"/>
              </a:rPr>
              <a:t>DataBase</a:t>
            </a:r>
            <a:endParaRPr sz="1100" dirty="0">
              <a:solidFill>
                <a:schemeClr val="lt1"/>
              </a:solidFill>
              <a:latin typeface="Lato"/>
              <a:ea typeface="Lato"/>
              <a:cs typeface="Lato"/>
              <a:sym typeface="Lato"/>
            </a:endParaRPr>
          </a:p>
        </p:txBody>
      </p:sp>
      <p:grpSp>
        <p:nvGrpSpPr>
          <p:cNvPr id="56" name="组合 55">
            <a:extLst>
              <a:ext uri="{FF2B5EF4-FFF2-40B4-BE49-F238E27FC236}">
                <a16:creationId xmlns:a16="http://schemas.microsoft.com/office/drawing/2014/main" id="{6CF9169E-E794-4D6D-B86A-14B4CCD625D9}"/>
              </a:ext>
            </a:extLst>
          </p:cNvPr>
          <p:cNvGrpSpPr/>
          <p:nvPr/>
        </p:nvGrpSpPr>
        <p:grpSpPr>
          <a:xfrm>
            <a:off x="2501308" y="3261339"/>
            <a:ext cx="1235702" cy="858799"/>
            <a:chOff x="2334479" y="1795111"/>
            <a:chExt cx="1235702" cy="858799"/>
          </a:xfrm>
        </p:grpSpPr>
        <p:sp>
          <p:nvSpPr>
            <p:cNvPr id="57" name="Google Shape;256;p23">
              <a:extLst>
                <a:ext uri="{FF2B5EF4-FFF2-40B4-BE49-F238E27FC236}">
                  <a16:creationId xmlns:a16="http://schemas.microsoft.com/office/drawing/2014/main" id="{2ABF1A9E-4BEA-4005-AFED-0C59A906D187}"/>
                </a:ext>
              </a:extLst>
            </p:cNvPr>
            <p:cNvSpPr/>
            <p:nvPr/>
          </p:nvSpPr>
          <p:spPr>
            <a:xfrm>
              <a:off x="2334479" y="1795111"/>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7;p23">
              <a:extLst>
                <a:ext uri="{FF2B5EF4-FFF2-40B4-BE49-F238E27FC236}">
                  <a16:creationId xmlns:a16="http://schemas.microsoft.com/office/drawing/2014/main" id="{E1C2BAFE-7C4B-401E-9C16-D79644978E36}"/>
                </a:ext>
              </a:extLst>
            </p:cNvPr>
            <p:cNvSpPr/>
            <p:nvPr/>
          </p:nvSpPr>
          <p:spPr>
            <a:xfrm>
              <a:off x="2334479" y="2126249"/>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8;p23">
              <a:extLst>
                <a:ext uri="{FF2B5EF4-FFF2-40B4-BE49-F238E27FC236}">
                  <a16:creationId xmlns:a16="http://schemas.microsoft.com/office/drawing/2014/main" id="{1D38CE1B-AD03-4E29-8183-3A8BE75CB438}"/>
                </a:ext>
              </a:extLst>
            </p:cNvPr>
            <p:cNvSpPr/>
            <p:nvPr/>
          </p:nvSpPr>
          <p:spPr>
            <a:xfrm>
              <a:off x="2951737" y="2126249"/>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组合 63">
            <a:extLst>
              <a:ext uri="{FF2B5EF4-FFF2-40B4-BE49-F238E27FC236}">
                <a16:creationId xmlns:a16="http://schemas.microsoft.com/office/drawing/2014/main" id="{E6C47F90-6D5C-4068-A3DA-FB712EE05A7F}"/>
              </a:ext>
            </a:extLst>
          </p:cNvPr>
          <p:cNvGrpSpPr/>
          <p:nvPr/>
        </p:nvGrpSpPr>
        <p:grpSpPr>
          <a:xfrm>
            <a:off x="3416667" y="3856033"/>
            <a:ext cx="1352123" cy="934542"/>
            <a:chOff x="2334479" y="1795111"/>
            <a:chExt cx="1235702" cy="858799"/>
          </a:xfrm>
        </p:grpSpPr>
        <p:sp>
          <p:nvSpPr>
            <p:cNvPr id="65" name="Google Shape;256;p23">
              <a:extLst>
                <a:ext uri="{FF2B5EF4-FFF2-40B4-BE49-F238E27FC236}">
                  <a16:creationId xmlns:a16="http://schemas.microsoft.com/office/drawing/2014/main" id="{FD0F7582-6369-45A2-BECB-291424053134}"/>
                </a:ext>
              </a:extLst>
            </p:cNvPr>
            <p:cNvSpPr/>
            <p:nvPr/>
          </p:nvSpPr>
          <p:spPr>
            <a:xfrm>
              <a:off x="2334479" y="1795111"/>
              <a:ext cx="1235409" cy="670436"/>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57;p23">
              <a:extLst>
                <a:ext uri="{FF2B5EF4-FFF2-40B4-BE49-F238E27FC236}">
                  <a16:creationId xmlns:a16="http://schemas.microsoft.com/office/drawing/2014/main" id="{AB7B3B14-72A6-41C5-B866-E99815406243}"/>
                </a:ext>
              </a:extLst>
            </p:cNvPr>
            <p:cNvSpPr/>
            <p:nvPr/>
          </p:nvSpPr>
          <p:spPr>
            <a:xfrm>
              <a:off x="2334479" y="2126249"/>
              <a:ext cx="617275" cy="527661"/>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58;p23">
              <a:extLst>
                <a:ext uri="{FF2B5EF4-FFF2-40B4-BE49-F238E27FC236}">
                  <a16:creationId xmlns:a16="http://schemas.microsoft.com/office/drawing/2014/main" id="{13552412-3295-4CDE-AB41-2C87074E3315}"/>
                </a:ext>
              </a:extLst>
            </p:cNvPr>
            <p:cNvSpPr/>
            <p:nvPr/>
          </p:nvSpPr>
          <p:spPr>
            <a:xfrm>
              <a:off x="2951737" y="2126249"/>
              <a:ext cx="618444" cy="527661"/>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组合 69">
            <a:extLst>
              <a:ext uri="{FF2B5EF4-FFF2-40B4-BE49-F238E27FC236}">
                <a16:creationId xmlns:a16="http://schemas.microsoft.com/office/drawing/2014/main" id="{F80AD8BD-8425-46AF-84AE-35A527328124}"/>
              </a:ext>
            </a:extLst>
          </p:cNvPr>
          <p:cNvGrpSpPr/>
          <p:nvPr/>
        </p:nvGrpSpPr>
        <p:grpSpPr>
          <a:xfrm>
            <a:off x="2600332" y="2073834"/>
            <a:ext cx="1235409" cy="862315"/>
            <a:chOff x="4202111" y="1795096"/>
            <a:chExt cx="1235409" cy="862315"/>
          </a:xfrm>
        </p:grpSpPr>
        <p:sp>
          <p:nvSpPr>
            <p:cNvPr id="71" name="Google Shape;253;p23">
              <a:extLst>
                <a:ext uri="{FF2B5EF4-FFF2-40B4-BE49-F238E27FC236}">
                  <a16:creationId xmlns:a16="http://schemas.microsoft.com/office/drawing/2014/main" id="{F5F74D1E-CC7B-44D9-9058-69E381CFC246}"/>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4;p23">
              <a:extLst>
                <a:ext uri="{FF2B5EF4-FFF2-40B4-BE49-F238E27FC236}">
                  <a16:creationId xmlns:a16="http://schemas.microsoft.com/office/drawing/2014/main" id="{987E494F-64BD-4A60-BAC4-3AA3BA7B6AD7}"/>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5;p23">
              <a:extLst>
                <a:ext uri="{FF2B5EF4-FFF2-40B4-BE49-F238E27FC236}">
                  <a16:creationId xmlns:a16="http://schemas.microsoft.com/office/drawing/2014/main" id="{B0FB5D4F-0251-4142-A911-5E3189DBF4AA}"/>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组合 73">
            <a:extLst>
              <a:ext uri="{FF2B5EF4-FFF2-40B4-BE49-F238E27FC236}">
                <a16:creationId xmlns:a16="http://schemas.microsoft.com/office/drawing/2014/main" id="{037FA9FE-577D-46C6-B2C2-4EB2C363EBAA}"/>
              </a:ext>
            </a:extLst>
          </p:cNvPr>
          <p:cNvGrpSpPr/>
          <p:nvPr/>
        </p:nvGrpSpPr>
        <p:grpSpPr>
          <a:xfrm>
            <a:off x="4481143" y="3241101"/>
            <a:ext cx="1235409" cy="862315"/>
            <a:chOff x="4202111" y="1795096"/>
            <a:chExt cx="1235409" cy="862315"/>
          </a:xfrm>
        </p:grpSpPr>
        <p:sp>
          <p:nvSpPr>
            <p:cNvPr id="75" name="Google Shape;253;p23">
              <a:extLst>
                <a:ext uri="{FF2B5EF4-FFF2-40B4-BE49-F238E27FC236}">
                  <a16:creationId xmlns:a16="http://schemas.microsoft.com/office/drawing/2014/main" id="{D6EA7576-4726-4940-BE35-C04C3A770E78}"/>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4;p23">
              <a:extLst>
                <a:ext uri="{FF2B5EF4-FFF2-40B4-BE49-F238E27FC236}">
                  <a16:creationId xmlns:a16="http://schemas.microsoft.com/office/drawing/2014/main" id="{CB10CA9F-31C1-4988-A1B0-B9D1CA527694}"/>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55;p23">
              <a:extLst>
                <a:ext uri="{FF2B5EF4-FFF2-40B4-BE49-F238E27FC236}">
                  <a16:creationId xmlns:a16="http://schemas.microsoft.com/office/drawing/2014/main" id="{CA7325F7-7194-4C9D-9362-838A8B91067D}"/>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组合 83">
            <a:extLst>
              <a:ext uri="{FF2B5EF4-FFF2-40B4-BE49-F238E27FC236}">
                <a16:creationId xmlns:a16="http://schemas.microsoft.com/office/drawing/2014/main" id="{AD3BAA7E-5741-46B6-AF4D-3B867170E92E}"/>
              </a:ext>
            </a:extLst>
          </p:cNvPr>
          <p:cNvGrpSpPr/>
          <p:nvPr/>
        </p:nvGrpSpPr>
        <p:grpSpPr>
          <a:xfrm>
            <a:off x="4552494" y="2037510"/>
            <a:ext cx="1235701" cy="858800"/>
            <a:chOff x="5735184" y="2471063"/>
            <a:chExt cx="1235701" cy="858800"/>
          </a:xfrm>
        </p:grpSpPr>
        <p:sp>
          <p:nvSpPr>
            <p:cNvPr id="85" name="Google Shape;250;p23">
              <a:extLst>
                <a:ext uri="{FF2B5EF4-FFF2-40B4-BE49-F238E27FC236}">
                  <a16:creationId xmlns:a16="http://schemas.microsoft.com/office/drawing/2014/main" id="{89477B1B-B490-4FA6-939B-93141B463EDD}"/>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51;p23">
              <a:extLst>
                <a:ext uri="{FF2B5EF4-FFF2-40B4-BE49-F238E27FC236}">
                  <a16:creationId xmlns:a16="http://schemas.microsoft.com/office/drawing/2014/main" id="{88B7EC3F-5E31-4F8C-9235-BCD8EA3708CF}"/>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52;p23">
              <a:extLst>
                <a:ext uri="{FF2B5EF4-FFF2-40B4-BE49-F238E27FC236}">
                  <a16:creationId xmlns:a16="http://schemas.microsoft.com/office/drawing/2014/main" id="{F13E338A-394A-4DC8-9098-208B9E512196}"/>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组合 87">
            <a:extLst>
              <a:ext uri="{FF2B5EF4-FFF2-40B4-BE49-F238E27FC236}">
                <a16:creationId xmlns:a16="http://schemas.microsoft.com/office/drawing/2014/main" id="{7799F01F-C9E9-46F2-8E77-4A9A9CC71182}"/>
              </a:ext>
            </a:extLst>
          </p:cNvPr>
          <p:cNvGrpSpPr/>
          <p:nvPr/>
        </p:nvGrpSpPr>
        <p:grpSpPr>
          <a:xfrm>
            <a:off x="3691477" y="1581451"/>
            <a:ext cx="1132805" cy="831288"/>
            <a:chOff x="5735184" y="2471063"/>
            <a:chExt cx="1235701" cy="858800"/>
          </a:xfrm>
        </p:grpSpPr>
        <p:sp>
          <p:nvSpPr>
            <p:cNvPr id="89" name="Google Shape;250;p23">
              <a:extLst>
                <a:ext uri="{FF2B5EF4-FFF2-40B4-BE49-F238E27FC236}">
                  <a16:creationId xmlns:a16="http://schemas.microsoft.com/office/drawing/2014/main" id="{B5396C67-CCA8-44B2-92C6-A057A7C8F869}"/>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1;p23">
              <a:extLst>
                <a:ext uri="{FF2B5EF4-FFF2-40B4-BE49-F238E27FC236}">
                  <a16:creationId xmlns:a16="http://schemas.microsoft.com/office/drawing/2014/main" id="{C379C135-8BDD-4CFC-93A5-9C4C680840A8}"/>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2;p23">
              <a:extLst>
                <a:ext uri="{FF2B5EF4-FFF2-40B4-BE49-F238E27FC236}">
                  <a16:creationId xmlns:a16="http://schemas.microsoft.com/office/drawing/2014/main" id="{29878DC2-D2C1-41B8-804B-7927C7A42BAC}"/>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组合 100">
            <a:extLst>
              <a:ext uri="{FF2B5EF4-FFF2-40B4-BE49-F238E27FC236}">
                <a16:creationId xmlns:a16="http://schemas.microsoft.com/office/drawing/2014/main" id="{4B97B113-97CE-4B0A-872E-FA05F280B0CE}"/>
              </a:ext>
            </a:extLst>
          </p:cNvPr>
          <p:cNvGrpSpPr/>
          <p:nvPr/>
        </p:nvGrpSpPr>
        <p:grpSpPr>
          <a:xfrm>
            <a:off x="5902915" y="1408056"/>
            <a:ext cx="1562739" cy="1154171"/>
            <a:chOff x="7067919" y="1505285"/>
            <a:chExt cx="1356381" cy="944756"/>
          </a:xfrm>
        </p:grpSpPr>
        <p:sp>
          <p:nvSpPr>
            <p:cNvPr id="102" name="Google Shape;247;p23">
              <a:extLst>
                <a:ext uri="{FF2B5EF4-FFF2-40B4-BE49-F238E27FC236}">
                  <a16:creationId xmlns:a16="http://schemas.microsoft.com/office/drawing/2014/main" id="{BDDAF8C0-AF22-4E64-B1BC-29FEC7FE8575}"/>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8;p23">
              <a:extLst>
                <a:ext uri="{FF2B5EF4-FFF2-40B4-BE49-F238E27FC236}">
                  <a16:creationId xmlns:a16="http://schemas.microsoft.com/office/drawing/2014/main" id="{540404C7-44AE-4F71-A39F-0B30943E8272}"/>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p23">
              <a:extLst>
                <a:ext uri="{FF2B5EF4-FFF2-40B4-BE49-F238E27FC236}">
                  <a16:creationId xmlns:a16="http://schemas.microsoft.com/office/drawing/2014/main" id="{C92C880B-10E0-47DF-8A44-EB6939964C16}"/>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240;p23">
            <a:extLst>
              <a:ext uri="{FF2B5EF4-FFF2-40B4-BE49-F238E27FC236}">
                <a16:creationId xmlns:a16="http://schemas.microsoft.com/office/drawing/2014/main" id="{C41AD799-80C7-4D8F-8437-89673F785695}"/>
              </a:ext>
            </a:extLst>
          </p:cNvPr>
          <p:cNvSpPr txBox="1"/>
          <p:nvPr/>
        </p:nvSpPr>
        <p:spPr>
          <a:xfrm flipH="1">
            <a:off x="573487" y="2298723"/>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1200" dirty="0">
                <a:solidFill>
                  <a:schemeClr val="lt1"/>
                </a:solidFill>
                <a:latin typeface="Unica One"/>
                <a:ea typeface="Lato"/>
                <a:cs typeface="Lato"/>
                <a:sym typeface="Unica One"/>
              </a:rPr>
              <a:t>视图层 </a:t>
            </a:r>
            <a:r>
              <a:rPr lang="en-US" altLang="zh-CN" sz="1200" dirty="0">
                <a:solidFill>
                  <a:srgbClr val="FF0000"/>
                </a:solidFill>
                <a:latin typeface="Unica One"/>
                <a:ea typeface="Lato"/>
                <a:cs typeface="Lato"/>
                <a:sym typeface="Unica One"/>
              </a:rPr>
              <a:t>V</a:t>
            </a:r>
            <a:r>
              <a:rPr lang="en-US" altLang="zh-CN" sz="1200" dirty="0">
                <a:solidFill>
                  <a:schemeClr val="lt1"/>
                </a:solidFill>
                <a:latin typeface="Unica One"/>
                <a:ea typeface="Lato"/>
                <a:cs typeface="Lato"/>
                <a:sym typeface="Unica One"/>
              </a:rPr>
              <a:t>IEW</a:t>
            </a:r>
            <a:endParaRPr sz="1100" dirty="0">
              <a:solidFill>
                <a:schemeClr val="lt1"/>
              </a:solidFill>
              <a:latin typeface="Lato"/>
              <a:ea typeface="Lato"/>
              <a:cs typeface="Lato"/>
              <a:sym typeface="Lato"/>
            </a:endParaRPr>
          </a:p>
        </p:txBody>
      </p:sp>
      <p:grpSp>
        <p:nvGrpSpPr>
          <p:cNvPr id="106" name="组合 105">
            <a:extLst>
              <a:ext uri="{FF2B5EF4-FFF2-40B4-BE49-F238E27FC236}">
                <a16:creationId xmlns:a16="http://schemas.microsoft.com/office/drawing/2014/main" id="{27C2BBC8-200E-405C-80F6-432535FF76F6}"/>
              </a:ext>
            </a:extLst>
          </p:cNvPr>
          <p:cNvGrpSpPr/>
          <p:nvPr/>
        </p:nvGrpSpPr>
        <p:grpSpPr>
          <a:xfrm>
            <a:off x="5459056" y="3797066"/>
            <a:ext cx="1387954" cy="955602"/>
            <a:chOff x="4202111" y="1795096"/>
            <a:chExt cx="1235409" cy="862315"/>
          </a:xfrm>
        </p:grpSpPr>
        <p:sp>
          <p:nvSpPr>
            <p:cNvPr id="107" name="Google Shape;253;p23">
              <a:extLst>
                <a:ext uri="{FF2B5EF4-FFF2-40B4-BE49-F238E27FC236}">
                  <a16:creationId xmlns:a16="http://schemas.microsoft.com/office/drawing/2014/main" id="{A0442490-3BA8-41E1-94DE-348AFAACCE2C}"/>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4;p23">
              <a:extLst>
                <a:ext uri="{FF2B5EF4-FFF2-40B4-BE49-F238E27FC236}">
                  <a16:creationId xmlns:a16="http://schemas.microsoft.com/office/drawing/2014/main" id="{FB2EAA52-6D97-45DB-A99A-9F4CF4E06D68}"/>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5;p23">
              <a:extLst>
                <a:ext uri="{FF2B5EF4-FFF2-40B4-BE49-F238E27FC236}">
                  <a16:creationId xmlns:a16="http://schemas.microsoft.com/office/drawing/2014/main" id="{79B704EC-B719-4F8A-A3B7-140812AE40F7}"/>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组合 109">
            <a:extLst>
              <a:ext uri="{FF2B5EF4-FFF2-40B4-BE49-F238E27FC236}">
                <a16:creationId xmlns:a16="http://schemas.microsoft.com/office/drawing/2014/main" id="{BF2957F0-7B14-4E6B-BE16-A7693923142D}"/>
              </a:ext>
            </a:extLst>
          </p:cNvPr>
          <p:cNvGrpSpPr/>
          <p:nvPr/>
        </p:nvGrpSpPr>
        <p:grpSpPr>
          <a:xfrm>
            <a:off x="6538971" y="3241101"/>
            <a:ext cx="1407460" cy="954073"/>
            <a:chOff x="5735184" y="2471063"/>
            <a:chExt cx="1235701" cy="858800"/>
          </a:xfrm>
        </p:grpSpPr>
        <p:sp>
          <p:nvSpPr>
            <p:cNvPr id="111" name="Google Shape;250;p23">
              <a:extLst>
                <a:ext uri="{FF2B5EF4-FFF2-40B4-BE49-F238E27FC236}">
                  <a16:creationId xmlns:a16="http://schemas.microsoft.com/office/drawing/2014/main" id="{9E85A72E-A543-46F4-9CB1-CE955001C276}"/>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1;p23">
              <a:extLst>
                <a:ext uri="{FF2B5EF4-FFF2-40B4-BE49-F238E27FC236}">
                  <a16:creationId xmlns:a16="http://schemas.microsoft.com/office/drawing/2014/main" id="{42119ABD-F451-4185-8D8E-E5F31309B446}"/>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2;p23">
              <a:extLst>
                <a:ext uri="{FF2B5EF4-FFF2-40B4-BE49-F238E27FC236}">
                  <a16:creationId xmlns:a16="http://schemas.microsoft.com/office/drawing/2014/main" id="{994F2293-B33B-42F0-9D81-25C3781B04E1}"/>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矩形 117">
            <a:extLst>
              <a:ext uri="{FF2B5EF4-FFF2-40B4-BE49-F238E27FC236}">
                <a16:creationId xmlns:a16="http://schemas.microsoft.com/office/drawing/2014/main" id="{25CB07D9-041C-4604-8B4E-A84F9CFBEFF4}"/>
              </a:ext>
            </a:extLst>
          </p:cNvPr>
          <p:cNvSpPr/>
          <p:nvPr/>
        </p:nvSpPr>
        <p:spPr>
          <a:xfrm>
            <a:off x="2307730" y="536363"/>
            <a:ext cx="6302652" cy="307777"/>
          </a:xfrm>
          <a:prstGeom prst="rect">
            <a:avLst/>
          </a:prstGeom>
        </p:spPr>
        <p:txBody>
          <a:bodyPr wrap="square">
            <a:spAutoFit/>
          </a:bodyPr>
          <a:lstStyle/>
          <a:p>
            <a:pPr defTabSz="685800">
              <a:spcBef>
                <a:spcPct val="0"/>
              </a:spcBef>
              <a:buClrTx/>
            </a:pPr>
            <a:r>
              <a:rPr lang="zh-CN" altLang="en-US" b="1" kern="1200" dirty="0">
                <a:solidFill>
                  <a:prstClr val="white"/>
                </a:solidFill>
                <a:latin typeface="等线" panose="020F0502020204030204"/>
                <a:ea typeface="等线" panose="02010600030101010101" pitchFamily="2" charset="-122"/>
                <a:cs typeface="+mn-cs"/>
              </a:rPr>
              <a:t>许多视图、控制器、模型以清晰的层次相互协作，组成了系统的各种功能。</a:t>
            </a:r>
          </a:p>
        </p:txBody>
      </p:sp>
      <p:cxnSp>
        <p:nvCxnSpPr>
          <p:cNvPr id="7" name="直接连接符 6">
            <a:extLst>
              <a:ext uri="{FF2B5EF4-FFF2-40B4-BE49-F238E27FC236}">
                <a16:creationId xmlns:a16="http://schemas.microsoft.com/office/drawing/2014/main" id="{20812E98-1E16-45A2-9E04-3A5EDF7943D3}"/>
              </a:ext>
            </a:extLst>
          </p:cNvPr>
          <p:cNvCxnSpPr>
            <a:cxnSpLocks/>
          </p:cNvCxnSpPr>
          <p:nvPr/>
        </p:nvCxnSpPr>
        <p:spPr>
          <a:xfrm>
            <a:off x="2567492" y="2723073"/>
            <a:ext cx="3576318" cy="2188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72B2CDD-24E0-4A10-8ECF-355E0DC44152}"/>
              </a:ext>
            </a:extLst>
          </p:cNvPr>
          <p:cNvCxnSpPr>
            <a:cxnSpLocks/>
          </p:cNvCxnSpPr>
          <p:nvPr/>
        </p:nvCxnSpPr>
        <p:spPr>
          <a:xfrm>
            <a:off x="3540545" y="2148120"/>
            <a:ext cx="3928110" cy="2266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AD310E77-6DE1-46DC-9E48-44EF4A30912C}"/>
              </a:ext>
            </a:extLst>
          </p:cNvPr>
          <p:cNvCxnSpPr>
            <a:cxnSpLocks/>
          </p:cNvCxnSpPr>
          <p:nvPr/>
        </p:nvCxnSpPr>
        <p:spPr>
          <a:xfrm flipV="1">
            <a:off x="1510108" y="3404809"/>
            <a:ext cx="387562" cy="39225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1ED75B19-D34B-4624-99DC-2EC25AB9C869}"/>
              </a:ext>
            </a:extLst>
          </p:cNvPr>
          <p:cNvCxnSpPr>
            <a:cxnSpLocks/>
          </p:cNvCxnSpPr>
          <p:nvPr/>
        </p:nvCxnSpPr>
        <p:spPr>
          <a:xfrm flipV="1">
            <a:off x="1700782" y="3982898"/>
            <a:ext cx="784339" cy="102060"/>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5CEE1C40-AAEB-4724-9A05-B9F535A8A3E8}"/>
              </a:ext>
            </a:extLst>
          </p:cNvPr>
          <p:cNvCxnSpPr>
            <a:cxnSpLocks/>
          </p:cNvCxnSpPr>
          <p:nvPr/>
        </p:nvCxnSpPr>
        <p:spPr>
          <a:xfrm>
            <a:off x="1601107" y="4373010"/>
            <a:ext cx="1869328" cy="212589"/>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40067393-988E-4522-8336-2D621243E35D}"/>
              </a:ext>
            </a:extLst>
          </p:cNvPr>
          <p:cNvCxnSpPr>
            <a:cxnSpLocks/>
          </p:cNvCxnSpPr>
          <p:nvPr/>
        </p:nvCxnSpPr>
        <p:spPr>
          <a:xfrm flipH="1">
            <a:off x="1597164" y="3557992"/>
            <a:ext cx="399675" cy="373783"/>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E0F44C84-6E26-4414-B28B-CC6C747BADA4}"/>
              </a:ext>
            </a:extLst>
          </p:cNvPr>
          <p:cNvCxnSpPr>
            <a:cxnSpLocks/>
          </p:cNvCxnSpPr>
          <p:nvPr/>
        </p:nvCxnSpPr>
        <p:spPr>
          <a:xfrm flipH="1">
            <a:off x="1658161" y="4150825"/>
            <a:ext cx="771062" cy="9076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50FD2158-64A5-4849-9A45-F440CCDAC079}"/>
              </a:ext>
            </a:extLst>
          </p:cNvPr>
          <p:cNvCxnSpPr>
            <a:cxnSpLocks/>
          </p:cNvCxnSpPr>
          <p:nvPr/>
        </p:nvCxnSpPr>
        <p:spPr>
          <a:xfrm flipH="1" flipV="1">
            <a:off x="1558221" y="4548314"/>
            <a:ext cx="1742003" cy="198109"/>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60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2217000" y="2865976"/>
            <a:ext cx="471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3600" dirty="0">
                <a:latin typeface="微软雅黑" panose="020B0503020204020204" pitchFamily="34" charset="-122"/>
                <a:ea typeface="微软雅黑" panose="020B0503020204020204" pitchFamily="34" charset="-122"/>
              </a:rPr>
              <a:t>成果展示</a:t>
            </a:r>
          </a:p>
        </p:txBody>
      </p:sp>
      <p:sp>
        <p:nvSpPr>
          <p:cNvPr id="178" name="Google Shape;178;p33"/>
          <p:cNvSpPr txBox="1">
            <a:spLocks noGrp="1"/>
          </p:cNvSpPr>
          <p:nvPr>
            <p:ph type="subTitle" idx="1"/>
          </p:nvPr>
        </p:nvSpPr>
        <p:spPr>
          <a:xfrm>
            <a:off x="1657835" y="3573978"/>
            <a:ext cx="6262580" cy="518100"/>
          </a:xfrm>
          <a:prstGeom prst="rect">
            <a:avLst/>
          </a:prstGeom>
        </p:spPr>
        <p:txBody>
          <a:bodyPr spcFirstLastPara="1" wrap="square" lIns="91425" tIns="91425" rIns="91425" bIns="91425" anchor="t" anchorCtr="0">
            <a:noAutofit/>
          </a:bodyPr>
          <a:lstStyle/>
          <a:p>
            <a:pPr marL="0" indent="0"/>
            <a:r>
              <a:rPr lang="zh-CN" altLang="en-US" dirty="0">
                <a:latin typeface="等线 Light" panose="02010600030101010101" pitchFamily="2" charset="-122"/>
                <a:ea typeface="等线 Light" panose="02010600030101010101" pitchFamily="2" charset="-122"/>
              </a:rPr>
              <a:t>我们是怎么写项目的？</a:t>
            </a:r>
          </a:p>
          <a:p>
            <a:pPr marL="0" indent="0"/>
            <a:r>
              <a:rPr lang="zh-CN" altLang="en-US" dirty="0">
                <a:latin typeface="等线 Light" panose="02010600030101010101" pitchFamily="2" charset="-122"/>
                <a:ea typeface="等线 Light" panose="02010600030101010101" pitchFamily="2" charset="-122"/>
              </a:rPr>
              <a:t>一些成熟的项目</a:t>
            </a:r>
          </a:p>
        </p:txBody>
      </p:sp>
      <p:grpSp>
        <p:nvGrpSpPr>
          <p:cNvPr id="10" name="Google Shape;554;p51">
            <a:extLst>
              <a:ext uri="{FF2B5EF4-FFF2-40B4-BE49-F238E27FC236}">
                <a16:creationId xmlns:a16="http://schemas.microsoft.com/office/drawing/2014/main" id="{BD309EF9-B40F-47C2-8212-001AD52646E3}"/>
              </a:ext>
            </a:extLst>
          </p:cNvPr>
          <p:cNvGrpSpPr/>
          <p:nvPr/>
        </p:nvGrpSpPr>
        <p:grpSpPr>
          <a:xfrm>
            <a:off x="4113481" y="1526192"/>
            <a:ext cx="917037" cy="844165"/>
            <a:chOff x="-61783350" y="2297100"/>
            <a:chExt cx="316650" cy="316650"/>
          </a:xfrm>
        </p:grpSpPr>
        <p:sp>
          <p:nvSpPr>
            <p:cNvPr id="11" name="Google Shape;555;p51">
              <a:extLst>
                <a:ext uri="{FF2B5EF4-FFF2-40B4-BE49-F238E27FC236}">
                  <a16:creationId xmlns:a16="http://schemas.microsoft.com/office/drawing/2014/main" id="{B588F9FE-451C-45B4-9BB5-D198CF4A4FDC}"/>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6;p51">
              <a:extLst>
                <a:ext uri="{FF2B5EF4-FFF2-40B4-BE49-F238E27FC236}">
                  <a16:creationId xmlns:a16="http://schemas.microsoft.com/office/drawing/2014/main" id="{870C1220-A92D-49BA-AB21-EA976C850C46}"/>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A730F75-03D9-446E-9937-5F2170E37948}"/>
              </a:ext>
            </a:extLst>
          </p:cNvPr>
          <p:cNvSpPr/>
          <p:nvPr/>
        </p:nvSpPr>
        <p:spPr>
          <a:xfrm>
            <a:off x="2608957" y="898515"/>
            <a:ext cx="4796419" cy="1384995"/>
          </a:xfrm>
          <a:prstGeom prst="rect">
            <a:avLst/>
          </a:prstGeom>
        </p:spPr>
        <p:txBody>
          <a:bodyPr wrap="squar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后端开发者的生活：</a:t>
            </a:r>
            <a:endPar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学习、阅读代码、探讨需求、开发、</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、和</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debug</a:t>
            </a:r>
            <a:r>
              <a:rPr lang="zh-CN" altLang="en-US" sz="1100" b="1" strike="sngStrike" kern="1200" dirty="0">
                <a:solidFill>
                  <a:prstClr val="white"/>
                </a:solidFill>
                <a:latin typeface="方正粗黑宋简体" panose="02000000000000000000" pitchFamily="2" charset="-122"/>
                <a:ea typeface="方正粗黑宋简体" panose="02000000000000000000" pitchFamily="2" charset="-122"/>
                <a:cs typeface="+mn-cs"/>
              </a:rPr>
              <a:t>（掉头发和养护头发）</a:t>
            </a:r>
            <a:endParaRPr lang="en-US" altLang="zh-CN" sz="1100" b="1" strike="sngStrike"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复盘、开例会</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a:t>
            </a:r>
            <a:r>
              <a:rPr lang="zh-CN" altLang="en-US" sz="1200" b="1" strike="sngStrike" kern="1200" dirty="0">
                <a:solidFill>
                  <a:prstClr val="white"/>
                </a:solidFill>
                <a:latin typeface="方正粗黑宋简体" panose="02000000000000000000" pitchFamily="2" charset="-122"/>
                <a:ea typeface="方正粗黑宋简体" panose="02000000000000000000" pitchFamily="2" charset="-122"/>
                <a:cs typeface="+mn-cs"/>
              </a:rPr>
              <a:t>其实还有摸鱼（逃</a:t>
            </a:r>
          </a:p>
        </p:txBody>
      </p:sp>
      <p:grpSp>
        <p:nvGrpSpPr>
          <p:cNvPr id="6" name="Google Shape;639;p55">
            <a:extLst>
              <a:ext uri="{FF2B5EF4-FFF2-40B4-BE49-F238E27FC236}">
                <a16:creationId xmlns:a16="http://schemas.microsoft.com/office/drawing/2014/main" id="{D7593C98-49E9-448D-B03E-5B05ED532426}"/>
              </a:ext>
            </a:extLst>
          </p:cNvPr>
          <p:cNvGrpSpPr/>
          <p:nvPr/>
        </p:nvGrpSpPr>
        <p:grpSpPr>
          <a:xfrm>
            <a:off x="1308758" y="1043319"/>
            <a:ext cx="859731" cy="1074786"/>
            <a:chOff x="2107776" y="1439236"/>
            <a:chExt cx="859731" cy="1074786"/>
          </a:xfrm>
        </p:grpSpPr>
        <p:sp>
          <p:nvSpPr>
            <p:cNvPr id="7" name="Google Shape;640;p55">
              <a:extLst>
                <a:ext uri="{FF2B5EF4-FFF2-40B4-BE49-F238E27FC236}">
                  <a16:creationId xmlns:a16="http://schemas.microsoft.com/office/drawing/2014/main" id="{32CAA95C-A95D-4DE8-908D-04BADD2C2F06}"/>
                </a:ext>
              </a:extLst>
            </p:cNvPr>
            <p:cNvSpPr/>
            <p:nvPr/>
          </p:nvSpPr>
          <p:spPr>
            <a:xfrm>
              <a:off x="2164069" y="1651449"/>
              <a:ext cx="747108" cy="862573"/>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41;p55">
              <a:extLst>
                <a:ext uri="{FF2B5EF4-FFF2-40B4-BE49-F238E27FC236}">
                  <a16:creationId xmlns:a16="http://schemas.microsoft.com/office/drawing/2014/main" id="{35D4D817-0DDE-45BC-9660-6514947F03F1}"/>
                </a:ext>
              </a:extLst>
            </p:cNvPr>
            <p:cNvSpPr/>
            <p:nvPr/>
          </p:nvSpPr>
          <p:spPr>
            <a:xfrm>
              <a:off x="2107776" y="1439236"/>
              <a:ext cx="859731" cy="992601"/>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oogle Shape;648;p55">
            <a:extLst>
              <a:ext uri="{FF2B5EF4-FFF2-40B4-BE49-F238E27FC236}">
                <a16:creationId xmlns:a16="http://schemas.microsoft.com/office/drawing/2014/main" id="{FDA034AF-088E-4430-8A5B-0ED2D0779E71}"/>
              </a:ext>
            </a:extLst>
          </p:cNvPr>
          <p:cNvGrpSpPr/>
          <p:nvPr/>
        </p:nvGrpSpPr>
        <p:grpSpPr>
          <a:xfrm>
            <a:off x="1579978" y="1359947"/>
            <a:ext cx="317290" cy="359303"/>
            <a:chOff x="-57950750" y="2296300"/>
            <a:chExt cx="279625" cy="316650"/>
          </a:xfrm>
        </p:grpSpPr>
        <p:sp>
          <p:nvSpPr>
            <p:cNvPr id="10" name="Google Shape;649;p55">
              <a:extLst>
                <a:ext uri="{FF2B5EF4-FFF2-40B4-BE49-F238E27FC236}">
                  <a16:creationId xmlns:a16="http://schemas.microsoft.com/office/drawing/2014/main" id="{8210754C-225C-4202-85F3-CECB1BB1790A}"/>
                </a:ext>
              </a:extLst>
            </p:cNvPr>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0;p55">
              <a:extLst>
                <a:ext uri="{FF2B5EF4-FFF2-40B4-BE49-F238E27FC236}">
                  <a16:creationId xmlns:a16="http://schemas.microsoft.com/office/drawing/2014/main" id="{217521DE-9B38-440D-8309-004F05DCDA61}"/>
                </a:ext>
              </a:extLst>
            </p:cNvPr>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1;p55">
              <a:extLst>
                <a:ext uri="{FF2B5EF4-FFF2-40B4-BE49-F238E27FC236}">
                  <a16:creationId xmlns:a16="http://schemas.microsoft.com/office/drawing/2014/main" id="{01E8333C-B838-419F-827F-875DF01984B9}"/>
                </a:ext>
              </a:extLst>
            </p:cNvPr>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2;p55">
              <a:extLst>
                <a:ext uri="{FF2B5EF4-FFF2-40B4-BE49-F238E27FC236}">
                  <a16:creationId xmlns:a16="http://schemas.microsoft.com/office/drawing/2014/main" id="{0424C435-6DBA-4A9E-BFBF-0C2C573D6365}"/>
                </a:ext>
              </a:extLst>
            </p:cNvPr>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0C61BA88-205C-1750-36C4-020F56EB07CD}"/>
              </a:ext>
            </a:extLst>
          </p:cNvPr>
          <p:cNvPicPr>
            <a:picLocks noChangeAspect="1"/>
          </p:cNvPicPr>
          <p:nvPr/>
        </p:nvPicPr>
        <p:blipFill>
          <a:blip r:embed="rId3"/>
          <a:stretch>
            <a:fillRect/>
          </a:stretch>
        </p:blipFill>
        <p:spPr>
          <a:xfrm>
            <a:off x="2608957" y="2411786"/>
            <a:ext cx="3912159" cy="2622369"/>
          </a:xfrm>
          <a:prstGeom prst="rect">
            <a:avLst/>
          </a:prstGeom>
        </p:spPr>
      </p:pic>
    </p:spTree>
    <p:extLst>
      <p:ext uri="{BB962C8B-B14F-4D97-AF65-F5344CB8AC3E}">
        <p14:creationId xmlns:p14="http://schemas.microsoft.com/office/powerpoint/2010/main" val="2859108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0" name="图片 9">
            <a:extLst>
              <a:ext uri="{FF2B5EF4-FFF2-40B4-BE49-F238E27FC236}">
                <a16:creationId xmlns:a16="http://schemas.microsoft.com/office/drawing/2014/main" id="{0E4AA676-5C08-49B7-ACB6-9C177F397A2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2796669" y="2004408"/>
            <a:ext cx="1548518" cy="4615072"/>
          </a:xfrm>
          <a:prstGeom prst="rect">
            <a:avLst/>
          </a:prstGeom>
        </p:spPr>
      </p:pic>
      <p:cxnSp>
        <p:nvCxnSpPr>
          <p:cNvPr id="273" name="Google Shape;91;p18">
            <a:extLst>
              <a:ext uri="{FF2B5EF4-FFF2-40B4-BE49-F238E27FC236}">
                <a16:creationId xmlns:a16="http://schemas.microsoft.com/office/drawing/2014/main" id="{6145A36F-E5C2-4701-9CED-BDCCF46E86C1}"/>
              </a:ext>
            </a:extLst>
          </p:cNvPr>
          <p:cNvCxnSpPr/>
          <p:nvPr/>
        </p:nvCxnSpPr>
        <p:spPr>
          <a:xfrm rot="10800000">
            <a:off x="4543582" y="747739"/>
            <a:ext cx="0" cy="1144500"/>
          </a:xfrm>
          <a:prstGeom prst="straightConnector1">
            <a:avLst/>
          </a:prstGeom>
          <a:noFill/>
          <a:ln w="9525" cap="flat" cmpd="sng">
            <a:solidFill>
              <a:schemeClr val="lt1"/>
            </a:solidFill>
            <a:prstDash val="solid"/>
            <a:round/>
            <a:headEnd type="none" w="med" len="med"/>
            <a:tailEnd type="none" w="med" len="med"/>
          </a:ln>
        </p:spPr>
      </p:cxnSp>
      <p:cxnSp>
        <p:nvCxnSpPr>
          <p:cNvPr id="274" name="Google Shape;92;p18">
            <a:extLst>
              <a:ext uri="{FF2B5EF4-FFF2-40B4-BE49-F238E27FC236}">
                <a16:creationId xmlns:a16="http://schemas.microsoft.com/office/drawing/2014/main" id="{6C88D5EB-D703-492D-BA07-1AE80977E406}"/>
              </a:ext>
            </a:extLst>
          </p:cNvPr>
          <p:cNvCxnSpPr/>
          <p:nvPr/>
        </p:nvCxnSpPr>
        <p:spPr>
          <a:xfrm rot="10800000">
            <a:off x="3022507" y="1419854"/>
            <a:ext cx="0" cy="1026300"/>
          </a:xfrm>
          <a:prstGeom prst="straightConnector1">
            <a:avLst/>
          </a:prstGeom>
          <a:noFill/>
          <a:ln w="9525" cap="flat" cmpd="sng">
            <a:solidFill>
              <a:schemeClr val="lt1"/>
            </a:solidFill>
            <a:prstDash val="solid"/>
            <a:round/>
            <a:headEnd type="none" w="med" len="med"/>
            <a:tailEnd type="none" w="med" len="med"/>
          </a:ln>
        </p:spPr>
      </p:cxnSp>
      <p:cxnSp>
        <p:nvCxnSpPr>
          <p:cNvPr id="275" name="Google Shape;93;p18">
            <a:extLst>
              <a:ext uri="{FF2B5EF4-FFF2-40B4-BE49-F238E27FC236}">
                <a16:creationId xmlns:a16="http://schemas.microsoft.com/office/drawing/2014/main" id="{CB99CA00-DC06-4121-A485-A633CBE6EA8C}"/>
              </a:ext>
            </a:extLst>
          </p:cNvPr>
          <p:cNvCxnSpPr/>
          <p:nvPr/>
        </p:nvCxnSpPr>
        <p:spPr>
          <a:xfrm rot="10800000">
            <a:off x="6151232" y="2430489"/>
            <a:ext cx="0" cy="1026300"/>
          </a:xfrm>
          <a:prstGeom prst="straightConnector1">
            <a:avLst/>
          </a:prstGeom>
          <a:noFill/>
          <a:ln w="9525" cap="flat" cmpd="sng">
            <a:solidFill>
              <a:schemeClr val="lt1"/>
            </a:solidFill>
            <a:prstDash val="solid"/>
            <a:round/>
            <a:headEnd type="none" w="med" len="med"/>
            <a:tailEnd type="none" w="med" len="med"/>
          </a:ln>
        </p:spPr>
      </p:cxnSp>
      <p:sp>
        <p:nvSpPr>
          <p:cNvPr id="332" name="Google Shape;96;p18">
            <a:extLst>
              <a:ext uri="{FF2B5EF4-FFF2-40B4-BE49-F238E27FC236}">
                <a16:creationId xmlns:a16="http://schemas.microsoft.com/office/drawing/2014/main" id="{49E11BAB-2C64-438C-9F79-6704A0138B30}"/>
              </a:ext>
            </a:extLst>
          </p:cNvPr>
          <p:cNvSpPr/>
          <p:nvPr/>
        </p:nvSpPr>
        <p:spPr>
          <a:xfrm>
            <a:off x="4328918" y="1502443"/>
            <a:ext cx="1486705" cy="986837"/>
          </a:xfrm>
          <a:custGeom>
            <a:avLst/>
            <a:gdLst/>
            <a:ahLst/>
            <a:cxnLst/>
            <a:rect l="l" t="t" r="r" b="b"/>
            <a:pathLst>
              <a:path w="85406" h="49475" extrusionOk="0">
                <a:moveTo>
                  <a:pt x="41786" y="0"/>
                </a:moveTo>
                <a:lnTo>
                  <a:pt x="1" y="24309"/>
                </a:lnTo>
                <a:lnTo>
                  <a:pt x="43590" y="49475"/>
                </a:lnTo>
                <a:lnTo>
                  <a:pt x="85406" y="25166"/>
                </a:lnTo>
                <a:lnTo>
                  <a:pt x="41786" y="0"/>
                </a:ln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3" name="Google Shape;97;p18">
            <a:extLst>
              <a:ext uri="{FF2B5EF4-FFF2-40B4-BE49-F238E27FC236}">
                <a16:creationId xmlns:a16="http://schemas.microsoft.com/office/drawing/2014/main" id="{1E989540-F139-411E-840A-90D766A7917B}"/>
              </a:ext>
            </a:extLst>
          </p:cNvPr>
          <p:cNvSpPr/>
          <p:nvPr/>
        </p:nvSpPr>
        <p:spPr>
          <a:xfrm>
            <a:off x="5085135" y="2004408"/>
            <a:ext cx="730488" cy="3150439"/>
          </a:xfrm>
          <a:custGeom>
            <a:avLst/>
            <a:gdLst/>
            <a:ahLst/>
            <a:cxnLst/>
            <a:rect l="l" t="t" r="r" b="b"/>
            <a:pathLst>
              <a:path w="41964" h="157947" extrusionOk="0">
                <a:moveTo>
                  <a:pt x="41964" y="0"/>
                </a:moveTo>
                <a:lnTo>
                  <a:pt x="148" y="24309"/>
                </a:lnTo>
                <a:lnTo>
                  <a:pt x="0" y="157946"/>
                </a:lnTo>
                <a:lnTo>
                  <a:pt x="41816" y="133667"/>
                </a:lnTo>
                <a:lnTo>
                  <a:pt x="41964" y="0"/>
                </a:lnTo>
                <a:close/>
              </a:path>
            </a:pathLst>
          </a:custGeom>
          <a:solidFill>
            <a:srgbClr val="3E73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4" name="Google Shape;98;p18">
            <a:extLst>
              <a:ext uri="{FF2B5EF4-FFF2-40B4-BE49-F238E27FC236}">
                <a16:creationId xmlns:a16="http://schemas.microsoft.com/office/drawing/2014/main" id="{48D8B68F-4EA8-45D2-BB79-E42A9EFD753B}"/>
              </a:ext>
            </a:extLst>
          </p:cNvPr>
          <p:cNvSpPr/>
          <p:nvPr/>
        </p:nvSpPr>
        <p:spPr>
          <a:xfrm>
            <a:off x="4326342" y="1987295"/>
            <a:ext cx="761387" cy="3167553"/>
          </a:xfrm>
          <a:custGeom>
            <a:avLst/>
            <a:gdLst/>
            <a:ahLst/>
            <a:cxnLst/>
            <a:rect l="l" t="t" r="r" b="b"/>
            <a:pathLst>
              <a:path w="43739" h="158805" extrusionOk="0">
                <a:moveTo>
                  <a:pt x="149" y="1"/>
                </a:moveTo>
                <a:lnTo>
                  <a:pt x="1" y="133638"/>
                </a:lnTo>
                <a:lnTo>
                  <a:pt x="43590" y="158804"/>
                </a:lnTo>
                <a:lnTo>
                  <a:pt x="43738" y="25167"/>
                </a:lnTo>
                <a:lnTo>
                  <a:pt x="149" y="1"/>
                </a:lnTo>
                <a:close/>
              </a:path>
            </a:pathLst>
          </a:custGeom>
          <a:solidFill>
            <a:srgbClr val="29556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8" name="组合 7">
            <a:extLst>
              <a:ext uri="{FF2B5EF4-FFF2-40B4-BE49-F238E27FC236}">
                <a16:creationId xmlns:a16="http://schemas.microsoft.com/office/drawing/2014/main" id="{D9B1ED2C-AA8E-4492-9D60-806C2E92F8A6}"/>
              </a:ext>
            </a:extLst>
          </p:cNvPr>
          <p:cNvGrpSpPr/>
          <p:nvPr/>
        </p:nvGrpSpPr>
        <p:grpSpPr>
          <a:xfrm>
            <a:off x="5085135" y="2865737"/>
            <a:ext cx="1489281" cy="2791656"/>
            <a:chOff x="5085135" y="2865737"/>
            <a:chExt cx="1489281" cy="2791656"/>
          </a:xfrm>
        </p:grpSpPr>
        <p:sp>
          <p:nvSpPr>
            <p:cNvPr id="335" name="Google Shape;99;p18">
              <a:extLst>
                <a:ext uri="{FF2B5EF4-FFF2-40B4-BE49-F238E27FC236}">
                  <a16:creationId xmlns:a16="http://schemas.microsoft.com/office/drawing/2014/main" id="{CC489B63-3B0E-483D-B9C1-B4A6B779242F}"/>
                </a:ext>
              </a:extLst>
            </p:cNvPr>
            <p:cNvSpPr/>
            <p:nvPr/>
          </p:nvSpPr>
          <p:spPr>
            <a:xfrm>
              <a:off x="5087711" y="2865737"/>
              <a:ext cx="1486705" cy="986857"/>
            </a:xfrm>
            <a:custGeom>
              <a:avLst/>
              <a:gdLst/>
              <a:ahLst/>
              <a:cxnLst/>
              <a:rect l="l" t="t" r="r" b="b"/>
              <a:pathLst>
                <a:path w="85406" h="49476" extrusionOk="0">
                  <a:moveTo>
                    <a:pt x="41816" y="1"/>
                  </a:moveTo>
                  <a:lnTo>
                    <a:pt x="0" y="24309"/>
                  </a:lnTo>
                  <a:lnTo>
                    <a:pt x="43590" y="49475"/>
                  </a:lnTo>
                  <a:lnTo>
                    <a:pt x="85405" y="25196"/>
                  </a:lnTo>
                  <a:lnTo>
                    <a:pt x="41816" y="1"/>
                  </a:lnTo>
                  <a:close/>
                </a:path>
              </a:pathLst>
            </a:custGeom>
            <a:solidFill>
              <a:srgbClr val="D0F09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6" name="Google Shape;100;p18">
              <a:extLst>
                <a:ext uri="{FF2B5EF4-FFF2-40B4-BE49-F238E27FC236}">
                  <a16:creationId xmlns:a16="http://schemas.microsoft.com/office/drawing/2014/main" id="{A5F90C16-0AF8-4A1F-8A6E-A5FAFC4CA9D7}"/>
                </a:ext>
              </a:extLst>
            </p:cNvPr>
            <p:cNvSpPr/>
            <p:nvPr/>
          </p:nvSpPr>
          <p:spPr>
            <a:xfrm>
              <a:off x="5839165" y="3362843"/>
              <a:ext cx="730488" cy="2294548"/>
            </a:xfrm>
            <a:custGeom>
              <a:avLst/>
              <a:gdLst/>
              <a:ahLst/>
              <a:cxnLst/>
              <a:rect l="l" t="t" r="r" b="b"/>
              <a:pathLst>
                <a:path w="41964" h="115037" extrusionOk="0">
                  <a:moveTo>
                    <a:pt x="41963" y="0"/>
                  </a:moveTo>
                  <a:lnTo>
                    <a:pt x="148" y="24279"/>
                  </a:lnTo>
                  <a:lnTo>
                    <a:pt x="0" y="115037"/>
                  </a:lnTo>
                  <a:lnTo>
                    <a:pt x="41816" y="90728"/>
                  </a:lnTo>
                  <a:lnTo>
                    <a:pt x="41963" y="0"/>
                  </a:lnTo>
                  <a:close/>
                </a:path>
              </a:pathLst>
            </a:custGeom>
            <a:solidFill>
              <a:srgbClr val="A3CEA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7" name="Google Shape;101;p18">
              <a:extLst>
                <a:ext uri="{FF2B5EF4-FFF2-40B4-BE49-F238E27FC236}">
                  <a16:creationId xmlns:a16="http://schemas.microsoft.com/office/drawing/2014/main" id="{9838B36C-BBB2-4FD3-8B6E-DB05AC2EBCBA}"/>
                </a:ext>
              </a:extLst>
            </p:cNvPr>
            <p:cNvSpPr/>
            <p:nvPr/>
          </p:nvSpPr>
          <p:spPr>
            <a:xfrm>
              <a:off x="5085135" y="3345152"/>
              <a:ext cx="761387" cy="2312241"/>
            </a:xfrm>
            <a:custGeom>
              <a:avLst/>
              <a:gdLst/>
              <a:ahLst/>
              <a:cxnLst/>
              <a:rect l="l" t="t" r="r" b="b"/>
              <a:pathLst>
                <a:path w="43739" h="115924" extrusionOk="0">
                  <a:moveTo>
                    <a:pt x="148" y="0"/>
                  </a:moveTo>
                  <a:lnTo>
                    <a:pt x="0" y="90728"/>
                  </a:lnTo>
                  <a:lnTo>
                    <a:pt x="43590" y="115924"/>
                  </a:lnTo>
                  <a:lnTo>
                    <a:pt x="43738" y="25166"/>
                  </a:lnTo>
                  <a:lnTo>
                    <a:pt x="148" y="0"/>
                  </a:lnTo>
                  <a:close/>
                </a:path>
              </a:pathLst>
            </a:custGeom>
            <a:solidFill>
              <a:srgbClr val="96BE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38" name="Google Shape;102;p18">
            <a:extLst>
              <a:ext uri="{FF2B5EF4-FFF2-40B4-BE49-F238E27FC236}">
                <a16:creationId xmlns:a16="http://schemas.microsoft.com/office/drawing/2014/main" id="{23DE6864-CDC2-4C94-9CA2-2730683095BA}"/>
              </a:ext>
            </a:extLst>
          </p:cNvPr>
          <p:cNvSpPr/>
          <p:nvPr/>
        </p:nvSpPr>
        <p:spPr>
          <a:xfrm>
            <a:off x="3569172" y="4018798"/>
            <a:ext cx="761369" cy="1818554"/>
          </a:xfrm>
          <a:custGeom>
            <a:avLst/>
            <a:gdLst/>
            <a:ahLst/>
            <a:cxnLst/>
            <a:rect l="l" t="t" r="r" b="b"/>
            <a:pathLst>
              <a:path w="43738" h="91173" extrusionOk="0">
                <a:moveTo>
                  <a:pt x="148" y="1"/>
                </a:moveTo>
                <a:lnTo>
                  <a:pt x="0" y="66006"/>
                </a:lnTo>
                <a:lnTo>
                  <a:pt x="43590" y="91173"/>
                </a:lnTo>
                <a:lnTo>
                  <a:pt x="43738" y="25167"/>
                </a:lnTo>
                <a:lnTo>
                  <a:pt x="148" y="1"/>
                </a:lnTo>
                <a:close/>
              </a:path>
            </a:pathLst>
          </a:custGeom>
          <a:solidFill>
            <a:srgbClr val="3B757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9" name="Google Shape;103;p18">
            <a:extLst>
              <a:ext uri="{FF2B5EF4-FFF2-40B4-BE49-F238E27FC236}">
                <a16:creationId xmlns:a16="http://schemas.microsoft.com/office/drawing/2014/main" id="{EE85CA2E-A59E-4182-8DA5-3E13883D0FF0}"/>
              </a:ext>
            </a:extLst>
          </p:cNvPr>
          <p:cNvSpPr/>
          <p:nvPr/>
        </p:nvSpPr>
        <p:spPr>
          <a:xfrm>
            <a:off x="3571731" y="3499137"/>
            <a:ext cx="1539223" cy="1021643"/>
          </a:xfrm>
          <a:custGeom>
            <a:avLst/>
            <a:gdLst/>
            <a:ahLst/>
            <a:cxnLst/>
            <a:rect l="l" t="t" r="r" b="b"/>
            <a:pathLst>
              <a:path w="88423" h="51220" extrusionOk="0">
                <a:moveTo>
                  <a:pt x="44833" y="1"/>
                </a:moveTo>
                <a:lnTo>
                  <a:pt x="1" y="26054"/>
                </a:lnTo>
                <a:lnTo>
                  <a:pt x="43591" y="51220"/>
                </a:lnTo>
                <a:lnTo>
                  <a:pt x="88422" y="25167"/>
                </a:lnTo>
                <a:lnTo>
                  <a:pt x="44833" y="1"/>
                </a:lnTo>
                <a:close/>
              </a:path>
            </a:pathLst>
          </a:custGeom>
          <a:solidFill>
            <a:srgbClr val="77BE9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0" name="Google Shape;104;p18">
            <a:extLst>
              <a:ext uri="{FF2B5EF4-FFF2-40B4-BE49-F238E27FC236}">
                <a16:creationId xmlns:a16="http://schemas.microsoft.com/office/drawing/2014/main" id="{8B1E34CD-6251-443E-8609-F2439F2EAE27}"/>
              </a:ext>
            </a:extLst>
          </p:cNvPr>
          <p:cNvSpPr/>
          <p:nvPr/>
        </p:nvSpPr>
        <p:spPr>
          <a:xfrm>
            <a:off x="4327949" y="4001104"/>
            <a:ext cx="783007" cy="1836245"/>
          </a:xfrm>
          <a:custGeom>
            <a:avLst/>
            <a:gdLst/>
            <a:ahLst/>
            <a:cxnLst/>
            <a:rect l="l" t="t" r="r" b="b"/>
            <a:pathLst>
              <a:path w="44981" h="92060" extrusionOk="0">
                <a:moveTo>
                  <a:pt x="44980" y="1"/>
                </a:moveTo>
                <a:lnTo>
                  <a:pt x="149" y="26054"/>
                </a:lnTo>
                <a:lnTo>
                  <a:pt x="1" y="92060"/>
                </a:lnTo>
                <a:lnTo>
                  <a:pt x="44832" y="66006"/>
                </a:lnTo>
                <a:lnTo>
                  <a:pt x="44980" y="1"/>
                </a:lnTo>
                <a:close/>
              </a:path>
            </a:pathLst>
          </a:custGeom>
          <a:solidFill>
            <a:srgbClr val="45898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277" name="Google Shape;105;p18">
            <a:extLst>
              <a:ext uri="{FF2B5EF4-FFF2-40B4-BE49-F238E27FC236}">
                <a16:creationId xmlns:a16="http://schemas.microsoft.com/office/drawing/2014/main" id="{004149F2-1D3C-4BA7-86F4-8134619488E1}"/>
              </a:ext>
            </a:extLst>
          </p:cNvPr>
          <p:cNvGrpSpPr/>
          <p:nvPr/>
        </p:nvGrpSpPr>
        <p:grpSpPr>
          <a:xfrm>
            <a:off x="4773633" y="1450199"/>
            <a:ext cx="573096" cy="509196"/>
            <a:chOff x="2021150" y="1299575"/>
            <a:chExt cx="3505175" cy="3114350"/>
          </a:xfrm>
        </p:grpSpPr>
        <p:sp>
          <p:nvSpPr>
            <p:cNvPr id="320" name="Google Shape;106;p18">
              <a:extLst>
                <a:ext uri="{FF2B5EF4-FFF2-40B4-BE49-F238E27FC236}">
                  <a16:creationId xmlns:a16="http://schemas.microsoft.com/office/drawing/2014/main" id="{610297F8-A6AF-468C-8574-C550DF3E63AC}"/>
                </a:ext>
              </a:extLst>
            </p:cNvPr>
            <p:cNvSpPr/>
            <p:nvPr/>
          </p:nvSpPr>
          <p:spPr>
            <a:xfrm>
              <a:off x="2021550" y="1299600"/>
              <a:ext cx="3504775" cy="3114325"/>
            </a:xfrm>
            <a:custGeom>
              <a:avLst/>
              <a:gdLst/>
              <a:ahLst/>
              <a:cxnLst/>
              <a:rect l="l" t="t" r="r" b="b"/>
              <a:pathLst>
                <a:path w="140191" h="124573" extrusionOk="0">
                  <a:moveTo>
                    <a:pt x="110004" y="123373"/>
                  </a:moveTo>
                  <a:lnTo>
                    <a:pt x="109823" y="123478"/>
                  </a:lnTo>
                  <a:cubicBezTo>
                    <a:pt x="109890" y="123445"/>
                    <a:pt x="109948" y="123412"/>
                    <a:pt x="110004" y="123373"/>
                  </a:cubicBezTo>
                  <a:close/>
                  <a:moveTo>
                    <a:pt x="65818" y="1"/>
                  </a:moveTo>
                  <a:cubicBezTo>
                    <a:pt x="62507" y="1"/>
                    <a:pt x="59503" y="783"/>
                    <a:pt x="56920" y="2286"/>
                  </a:cubicBezTo>
                  <a:lnTo>
                    <a:pt x="38960" y="12724"/>
                  </a:lnTo>
                  <a:cubicBezTo>
                    <a:pt x="38300" y="12632"/>
                    <a:pt x="37655" y="12586"/>
                    <a:pt x="37028" y="12586"/>
                  </a:cubicBezTo>
                  <a:cubicBezTo>
                    <a:pt x="35021" y="12586"/>
                    <a:pt x="33200" y="13055"/>
                    <a:pt x="31640" y="13965"/>
                  </a:cubicBezTo>
                  <a:lnTo>
                    <a:pt x="6003" y="28854"/>
                  </a:lnTo>
                  <a:lnTo>
                    <a:pt x="6049" y="28839"/>
                  </a:lnTo>
                  <a:lnTo>
                    <a:pt x="6049" y="28839"/>
                  </a:lnTo>
                  <a:cubicBezTo>
                    <a:pt x="2342" y="30963"/>
                    <a:pt x="47" y="35523"/>
                    <a:pt x="31" y="42006"/>
                  </a:cubicBezTo>
                  <a:cubicBezTo>
                    <a:pt x="0" y="55019"/>
                    <a:pt x="9151" y="70870"/>
                    <a:pt x="20473" y="77415"/>
                  </a:cubicBezTo>
                  <a:lnTo>
                    <a:pt x="98315" y="122361"/>
                  </a:lnTo>
                  <a:cubicBezTo>
                    <a:pt x="100916" y="123862"/>
                    <a:pt x="103379" y="124573"/>
                    <a:pt x="105561" y="124573"/>
                  </a:cubicBezTo>
                  <a:cubicBezTo>
                    <a:pt x="107257" y="124573"/>
                    <a:pt x="108783" y="124144"/>
                    <a:pt x="110071" y="123323"/>
                  </a:cubicBezTo>
                  <a:lnTo>
                    <a:pt x="110071" y="123323"/>
                  </a:lnTo>
                  <a:cubicBezTo>
                    <a:pt x="110049" y="123341"/>
                    <a:pt x="110027" y="123357"/>
                    <a:pt x="110004" y="123373"/>
                  </a:cubicBezTo>
                  <a:lnTo>
                    <a:pt x="110004" y="123373"/>
                  </a:lnTo>
                  <a:lnTo>
                    <a:pt x="135461" y="108589"/>
                  </a:lnTo>
                  <a:cubicBezTo>
                    <a:pt x="138361" y="106914"/>
                    <a:pt x="140160" y="103316"/>
                    <a:pt x="140175" y="98213"/>
                  </a:cubicBezTo>
                  <a:cubicBezTo>
                    <a:pt x="140191" y="89590"/>
                    <a:pt x="135088" y="79369"/>
                    <a:pt x="128156" y="73289"/>
                  </a:cubicBezTo>
                  <a:cubicBezTo>
                    <a:pt x="129102" y="72002"/>
                    <a:pt x="129644" y="70203"/>
                    <a:pt x="129644" y="67938"/>
                  </a:cubicBezTo>
                  <a:cubicBezTo>
                    <a:pt x="129675" y="61207"/>
                    <a:pt x="124945" y="53002"/>
                    <a:pt x="119082" y="49621"/>
                  </a:cubicBezTo>
                  <a:cubicBezTo>
                    <a:pt x="117374" y="48639"/>
                    <a:pt x="115762" y="48171"/>
                    <a:pt x="114334" y="48171"/>
                  </a:cubicBezTo>
                  <a:cubicBezTo>
                    <a:pt x="113778" y="48171"/>
                    <a:pt x="113250" y="48242"/>
                    <a:pt x="112755" y="48381"/>
                  </a:cubicBezTo>
                  <a:cubicBezTo>
                    <a:pt x="107993" y="30777"/>
                    <a:pt x="95601" y="13065"/>
                    <a:pt x="81038" y="4659"/>
                  </a:cubicBezTo>
                  <a:cubicBezTo>
                    <a:pt x="75573" y="1499"/>
                    <a:pt x="70400" y="1"/>
                    <a:pt x="65818" y="1"/>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1" name="Google Shape;107;p18">
              <a:extLst>
                <a:ext uri="{FF2B5EF4-FFF2-40B4-BE49-F238E27FC236}">
                  <a16:creationId xmlns:a16="http://schemas.microsoft.com/office/drawing/2014/main" id="{97A53328-20B1-4275-813C-7F0CFB16C761}"/>
                </a:ext>
              </a:extLst>
            </p:cNvPr>
            <p:cNvSpPr/>
            <p:nvPr/>
          </p:nvSpPr>
          <p:spPr>
            <a:xfrm>
              <a:off x="2171600" y="1613950"/>
              <a:ext cx="1044200" cy="467125"/>
            </a:xfrm>
            <a:custGeom>
              <a:avLst/>
              <a:gdLst/>
              <a:ahLst/>
              <a:cxnLst/>
              <a:rect l="l" t="t" r="r" b="b"/>
              <a:pathLst>
                <a:path w="41768" h="18685" extrusionOk="0">
                  <a:moveTo>
                    <a:pt x="31034" y="0"/>
                  </a:moveTo>
                  <a:cubicBezTo>
                    <a:pt x="29026" y="0"/>
                    <a:pt x="27204" y="477"/>
                    <a:pt x="25638" y="1391"/>
                  </a:cubicBezTo>
                  <a:lnTo>
                    <a:pt x="1" y="16280"/>
                  </a:lnTo>
                  <a:cubicBezTo>
                    <a:pt x="1568" y="15369"/>
                    <a:pt x="3386" y="14895"/>
                    <a:pt x="5391" y="14895"/>
                  </a:cubicBezTo>
                  <a:cubicBezTo>
                    <a:pt x="8166" y="14895"/>
                    <a:pt x="11296" y="15804"/>
                    <a:pt x="14610" y="17722"/>
                  </a:cubicBezTo>
                  <a:cubicBezTo>
                    <a:pt x="15122" y="18017"/>
                    <a:pt x="15650" y="18343"/>
                    <a:pt x="16161" y="18684"/>
                  </a:cubicBezTo>
                  <a:lnTo>
                    <a:pt x="41768" y="3779"/>
                  </a:lnTo>
                  <a:cubicBezTo>
                    <a:pt x="41271" y="3438"/>
                    <a:pt x="40744" y="3112"/>
                    <a:pt x="40217" y="2818"/>
                  </a:cubicBezTo>
                  <a:cubicBezTo>
                    <a:pt x="36920" y="904"/>
                    <a:pt x="33800" y="0"/>
                    <a:pt x="31034" y="0"/>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2" name="Google Shape;108;p18">
              <a:extLst>
                <a:ext uri="{FF2B5EF4-FFF2-40B4-BE49-F238E27FC236}">
                  <a16:creationId xmlns:a16="http://schemas.microsoft.com/office/drawing/2014/main" id="{10A5A9DE-70D2-470E-8255-612C58E95334}"/>
                </a:ext>
              </a:extLst>
            </p:cNvPr>
            <p:cNvSpPr/>
            <p:nvPr/>
          </p:nvSpPr>
          <p:spPr>
            <a:xfrm>
              <a:off x="2804000" y="1299575"/>
              <a:ext cx="1243500" cy="488750"/>
            </a:xfrm>
            <a:custGeom>
              <a:avLst/>
              <a:gdLst/>
              <a:ahLst/>
              <a:cxnLst/>
              <a:rect l="l" t="t" r="r" b="b"/>
              <a:pathLst>
                <a:path w="49740" h="19550" extrusionOk="0">
                  <a:moveTo>
                    <a:pt x="16" y="17167"/>
                  </a:moveTo>
                  <a:cubicBezTo>
                    <a:pt x="11" y="17170"/>
                    <a:pt x="6" y="17173"/>
                    <a:pt x="1" y="17176"/>
                  </a:cubicBezTo>
                  <a:lnTo>
                    <a:pt x="16" y="17167"/>
                  </a:lnTo>
                  <a:close/>
                  <a:moveTo>
                    <a:pt x="34527" y="1"/>
                  </a:moveTo>
                  <a:cubicBezTo>
                    <a:pt x="31213" y="1"/>
                    <a:pt x="28207" y="783"/>
                    <a:pt x="25622" y="2287"/>
                  </a:cubicBezTo>
                  <a:lnTo>
                    <a:pt x="16" y="17167"/>
                  </a:lnTo>
                  <a:lnTo>
                    <a:pt x="16" y="17167"/>
                  </a:lnTo>
                  <a:cubicBezTo>
                    <a:pt x="2595" y="15670"/>
                    <a:pt x="5593" y="14891"/>
                    <a:pt x="8898" y="14891"/>
                  </a:cubicBezTo>
                  <a:cubicBezTo>
                    <a:pt x="13481" y="14891"/>
                    <a:pt x="18653" y="16389"/>
                    <a:pt x="24118" y="19549"/>
                  </a:cubicBezTo>
                  <a:lnTo>
                    <a:pt x="49740" y="4645"/>
                  </a:lnTo>
                  <a:cubicBezTo>
                    <a:pt x="44278" y="1495"/>
                    <a:pt x="39108" y="1"/>
                    <a:pt x="34527" y="1"/>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3" name="Google Shape;109;p18">
              <a:extLst>
                <a:ext uri="{FF2B5EF4-FFF2-40B4-BE49-F238E27FC236}">
                  <a16:creationId xmlns:a16="http://schemas.microsoft.com/office/drawing/2014/main" id="{B80FDD3E-0FED-488E-9C08-E05F2271CF0F}"/>
                </a:ext>
              </a:extLst>
            </p:cNvPr>
            <p:cNvSpPr/>
            <p:nvPr/>
          </p:nvSpPr>
          <p:spPr>
            <a:xfrm>
              <a:off x="4584875" y="3131825"/>
              <a:ext cx="941450" cy="1254750"/>
            </a:xfrm>
            <a:custGeom>
              <a:avLst/>
              <a:gdLst/>
              <a:ahLst/>
              <a:cxnLst/>
              <a:rect l="l" t="t" r="r" b="b"/>
              <a:pathLst>
                <a:path w="37658" h="50190" extrusionOk="0">
                  <a:moveTo>
                    <a:pt x="25623" y="0"/>
                  </a:moveTo>
                  <a:lnTo>
                    <a:pt x="1" y="14874"/>
                  </a:lnTo>
                  <a:cubicBezTo>
                    <a:pt x="6934" y="20969"/>
                    <a:pt x="12036" y="31190"/>
                    <a:pt x="12021" y="39813"/>
                  </a:cubicBezTo>
                  <a:cubicBezTo>
                    <a:pt x="12005" y="44880"/>
                    <a:pt x="10232" y="48463"/>
                    <a:pt x="7352" y="50153"/>
                  </a:cubicBezTo>
                  <a:lnTo>
                    <a:pt x="7352" y="50153"/>
                  </a:lnTo>
                  <a:lnTo>
                    <a:pt x="32928" y="35300"/>
                  </a:lnTo>
                  <a:cubicBezTo>
                    <a:pt x="35828" y="33609"/>
                    <a:pt x="37627" y="30027"/>
                    <a:pt x="37642" y="24939"/>
                  </a:cubicBezTo>
                  <a:cubicBezTo>
                    <a:pt x="37658" y="16301"/>
                    <a:pt x="32555" y="6095"/>
                    <a:pt x="25623" y="0"/>
                  </a:cubicBezTo>
                  <a:close/>
                  <a:moveTo>
                    <a:pt x="7352" y="50153"/>
                  </a:moveTo>
                  <a:lnTo>
                    <a:pt x="7290" y="50189"/>
                  </a:lnTo>
                  <a:cubicBezTo>
                    <a:pt x="7311" y="50177"/>
                    <a:pt x="7332" y="50165"/>
                    <a:pt x="7352" y="50153"/>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4" name="Google Shape;110;p18">
              <a:extLst>
                <a:ext uri="{FF2B5EF4-FFF2-40B4-BE49-F238E27FC236}">
                  <a16:creationId xmlns:a16="http://schemas.microsoft.com/office/drawing/2014/main" id="{BF94DA13-EA23-4597-B0C0-5DE7E2C543F2}"/>
                </a:ext>
              </a:extLst>
            </p:cNvPr>
            <p:cNvSpPr/>
            <p:nvPr/>
          </p:nvSpPr>
          <p:spPr>
            <a:xfrm>
              <a:off x="3406925" y="1416075"/>
              <a:ext cx="1433500" cy="1465275"/>
            </a:xfrm>
            <a:custGeom>
              <a:avLst/>
              <a:gdLst/>
              <a:ahLst/>
              <a:cxnLst/>
              <a:rect l="l" t="t" r="r" b="b"/>
              <a:pathLst>
                <a:path w="57340" h="58611" extrusionOk="0">
                  <a:moveTo>
                    <a:pt x="25623" y="0"/>
                  </a:moveTo>
                  <a:lnTo>
                    <a:pt x="1" y="14889"/>
                  </a:lnTo>
                  <a:cubicBezTo>
                    <a:pt x="14564" y="23296"/>
                    <a:pt x="26956" y="41023"/>
                    <a:pt x="31718" y="58611"/>
                  </a:cubicBezTo>
                  <a:lnTo>
                    <a:pt x="57340" y="43722"/>
                  </a:lnTo>
                  <a:cubicBezTo>
                    <a:pt x="52578" y="26134"/>
                    <a:pt x="40186" y="8406"/>
                    <a:pt x="25623" y="0"/>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5" name="Google Shape;111;p18">
              <a:extLst>
                <a:ext uri="{FF2B5EF4-FFF2-40B4-BE49-F238E27FC236}">
                  <a16:creationId xmlns:a16="http://schemas.microsoft.com/office/drawing/2014/main" id="{B7016368-280F-4ACA-8E7B-FAD05179002C}"/>
                </a:ext>
              </a:extLst>
            </p:cNvPr>
            <p:cNvSpPr/>
            <p:nvPr/>
          </p:nvSpPr>
          <p:spPr>
            <a:xfrm>
              <a:off x="4199850" y="2503850"/>
              <a:ext cx="1063600" cy="999825"/>
            </a:xfrm>
            <a:custGeom>
              <a:avLst/>
              <a:gdLst/>
              <a:ahLst/>
              <a:cxnLst/>
              <a:rect l="l" t="t" r="r" b="b"/>
              <a:pathLst>
                <a:path w="42544" h="39993" extrusionOk="0">
                  <a:moveTo>
                    <a:pt x="27202" y="1"/>
                  </a:moveTo>
                  <a:cubicBezTo>
                    <a:pt x="26646" y="1"/>
                    <a:pt x="26118" y="72"/>
                    <a:pt x="25623" y="211"/>
                  </a:cubicBezTo>
                  <a:lnTo>
                    <a:pt x="1" y="15100"/>
                  </a:lnTo>
                  <a:cubicBezTo>
                    <a:pt x="496" y="14961"/>
                    <a:pt x="1024" y="14890"/>
                    <a:pt x="1580" y="14890"/>
                  </a:cubicBezTo>
                  <a:cubicBezTo>
                    <a:pt x="3009" y="14890"/>
                    <a:pt x="4620" y="15358"/>
                    <a:pt x="6329" y="16341"/>
                  </a:cubicBezTo>
                  <a:cubicBezTo>
                    <a:pt x="12176" y="19722"/>
                    <a:pt x="16906" y="27911"/>
                    <a:pt x="16891" y="34642"/>
                  </a:cubicBezTo>
                  <a:cubicBezTo>
                    <a:pt x="16891" y="36906"/>
                    <a:pt x="16348" y="38721"/>
                    <a:pt x="15402" y="39993"/>
                  </a:cubicBezTo>
                  <a:lnTo>
                    <a:pt x="41024" y="25104"/>
                  </a:lnTo>
                  <a:cubicBezTo>
                    <a:pt x="41970" y="23832"/>
                    <a:pt x="42512" y="22017"/>
                    <a:pt x="42512" y="19753"/>
                  </a:cubicBezTo>
                  <a:cubicBezTo>
                    <a:pt x="42543" y="13022"/>
                    <a:pt x="37813" y="4832"/>
                    <a:pt x="31950" y="1451"/>
                  </a:cubicBezTo>
                  <a:cubicBezTo>
                    <a:pt x="30242" y="469"/>
                    <a:pt x="28630" y="1"/>
                    <a:pt x="27202" y="1"/>
                  </a:cubicBezTo>
                  <a:close/>
                </a:path>
              </a:pathLst>
            </a:custGeom>
            <a:solidFill>
              <a:srgbClr val="D9D9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6" name="Google Shape;112;p18">
              <a:extLst>
                <a:ext uri="{FF2B5EF4-FFF2-40B4-BE49-F238E27FC236}">
                  <a16:creationId xmlns:a16="http://schemas.microsoft.com/office/drawing/2014/main" id="{4F65367D-E517-4018-BB70-DE1D9E2AF69E}"/>
                </a:ext>
              </a:extLst>
            </p:cNvPr>
            <p:cNvSpPr/>
            <p:nvPr/>
          </p:nvSpPr>
          <p:spPr>
            <a:xfrm>
              <a:off x="2021150" y="1671875"/>
              <a:ext cx="2864650" cy="2741950"/>
            </a:xfrm>
            <a:custGeom>
              <a:avLst/>
              <a:gdLst/>
              <a:ahLst/>
              <a:cxnLst/>
              <a:rect l="l" t="t" r="r" b="b"/>
              <a:pathLst>
                <a:path w="114586" h="109678" extrusionOk="0">
                  <a:moveTo>
                    <a:pt x="40215" y="0"/>
                  </a:moveTo>
                  <a:cubicBezTo>
                    <a:pt x="31129" y="0"/>
                    <a:pt x="24360" y="5890"/>
                    <a:pt x="22164" y="16367"/>
                  </a:cubicBezTo>
                  <a:cubicBezTo>
                    <a:pt x="21652" y="16026"/>
                    <a:pt x="21140" y="15700"/>
                    <a:pt x="20613" y="15390"/>
                  </a:cubicBezTo>
                  <a:cubicBezTo>
                    <a:pt x="17309" y="13485"/>
                    <a:pt x="14185" y="12582"/>
                    <a:pt x="11416" y="12582"/>
                  </a:cubicBezTo>
                  <a:cubicBezTo>
                    <a:pt x="4696" y="12582"/>
                    <a:pt x="69" y="17900"/>
                    <a:pt x="47" y="27115"/>
                  </a:cubicBezTo>
                  <a:cubicBezTo>
                    <a:pt x="1" y="40128"/>
                    <a:pt x="9151" y="55979"/>
                    <a:pt x="20489" y="62524"/>
                  </a:cubicBezTo>
                  <a:lnTo>
                    <a:pt x="98331" y="107455"/>
                  </a:lnTo>
                  <a:cubicBezTo>
                    <a:pt x="100940" y="108963"/>
                    <a:pt x="103408" y="109678"/>
                    <a:pt x="105595" y="109678"/>
                  </a:cubicBezTo>
                  <a:cubicBezTo>
                    <a:pt x="110896" y="109678"/>
                    <a:pt x="114548" y="105480"/>
                    <a:pt x="114570" y="98211"/>
                  </a:cubicBezTo>
                  <a:cubicBezTo>
                    <a:pt x="114585" y="89588"/>
                    <a:pt x="109483" y="79367"/>
                    <a:pt x="102550" y="73272"/>
                  </a:cubicBezTo>
                  <a:cubicBezTo>
                    <a:pt x="103480" y="72000"/>
                    <a:pt x="104039" y="70185"/>
                    <a:pt x="104039" y="67921"/>
                  </a:cubicBezTo>
                  <a:cubicBezTo>
                    <a:pt x="104054" y="61190"/>
                    <a:pt x="99324" y="53001"/>
                    <a:pt x="93461" y="49620"/>
                  </a:cubicBezTo>
                  <a:cubicBezTo>
                    <a:pt x="91764" y="48637"/>
                    <a:pt x="90147" y="48169"/>
                    <a:pt x="88715" y="48169"/>
                  </a:cubicBezTo>
                  <a:cubicBezTo>
                    <a:pt x="88158" y="48169"/>
                    <a:pt x="87629" y="48240"/>
                    <a:pt x="87133" y="48379"/>
                  </a:cubicBezTo>
                  <a:cubicBezTo>
                    <a:pt x="82372" y="30791"/>
                    <a:pt x="69995" y="13064"/>
                    <a:pt x="55432" y="4657"/>
                  </a:cubicBezTo>
                  <a:cubicBezTo>
                    <a:pt x="49964" y="1497"/>
                    <a:pt x="44795" y="0"/>
                    <a:pt x="40215"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7" name="Google Shape;113;p18">
              <a:extLst>
                <a:ext uri="{FF2B5EF4-FFF2-40B4-BE49-F238E27FC236}">
                  <a16:creationId xmlns:a16="http://schemas.microsoft.com/office/drawing/2014/main" id="{8D3E71F6-2263-4B0A-A605-1BA4945AA30F}"/>
                </a:ext>
              </a:extLst>
            </p:cNvPr>
            <p:cNvSpPr/>
            <p:nvPr/>
          </p:nvSpPr>
          <p:spPr>
            <a:xfrm>
              <a:off x="2655100" y="2317950"/>
              <a:ext cx="1276475" cy="1773925"/>
            </a:xfrm>
            <a:custGeom>
              <a:avLst/>
              <a:gdLst/>
              <a:ahLst/>
              <a:cxnLst/>
              <a:rect l="l" t="t" r="r" b="b"/>
              <a:pathLst>
                <a:path w="51059" h="70957" extrusionOk="0">
                  <a:moveTo>
                    <a:pt x="30648" y="0"/>
                  </a:moveTo>
                  <a:lnTo>
                    <a:pt x="20567" y="5848"/>
                  </a:lnTo>
                  <a:lnTo>
                    <a:pt x="1" y="22288"/>
                  </a:lnTo>
                  <a:lnTo>
                    <a:pt x="11835" y="29127"/>
                  </a:lnTo>
                  <a:lnTo>
                    <a:pt x="11742" y="60953"/>
                  </a:lnTo>
                  <a:lnTo>
                    <a:pt x="29066" y="70957"/>
                  </a:lnTo>
                  <a:lnTo>
                    <a:pt x="39131" y="65094"/>
                  </a:lnTo>
                  <a:lnTo>
                    <a:pt x="39193" y="44916"/>
                  </a:lnTo>
                  <a:lnTo>
                    <a:pt x="40977" y="45955"/>
                  </a:lnTo>
                  <a:lnTo>
                    <a:pt x="51058" y="40093"/>
                  </a:lnTo>
                  <a:lnTo>
                    <a:pt x="30648" y="0"/>
                  </a:lnTo>
                  <a:close/>
                </a:path>
              </a:pathLst>
            </a:custGeom>
            <a:solidFill>
              <a:srgbClr val="29556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8" name="Google Shape;114;p18">
              <a:extLst>
                <a:ext uri="{FF2B5EF4-FFF2-40B4-BE49-F238E27FC236}">
                  <a16:creationId xmlns:a16="http://schemas.microsoft.com/office/drawing/2014/main" id="{7BD52E57-A9AA-491C-88D9-6F4CA714AA7F}"/>
                </a:ext>
              </a:extLst>
            </p:cNvPr>
            <p:cNvSpPr/>
            <p:nvPr/>
          </p:nvSpPr>
          <p:spPr>
            <a:xfrm>
              <a:off x="3381725" y="3149650"/>
              <a:ext cx="254000" cy="942225"/>
            </a:xfrm>
            <a:custGeom>
              <a:avLst/>
              <a:gdLst/>
              <a:ahLst/>
              <a:cxnLst/>
              <a:rect l="l" t="t" r="r" b="b"/>
              <a:pathLst>
                <a:path w="10160" h="37689" extrusionOk="0">
                  <a:moveTo>
                    <a:pt x="10159" y="0"/>
                  </a:moveTo>
                  <a:lnTo>
                    <a:pt x="78" y="5848"/>
                  </a:lnTo>
                  <a:lnTo>
                    <a:pt x="1" y="37689"/>
                  </a:lnTo>
                  <a:lnTo>
                    <a:pt x="10066" y="31826"/>
                  </a:lnTo>
                  <a:lnTo>
                    <a:pt x="10159" y="0"/>
                  </a:lnTo>
                  <a:close/>
                </a:path>
              </a:pathLst>
            </a:custGeom>
            <a:solidFill>
              <a:srgbClr val="3E73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9" name="Google Shape;115;p18">
              <a:extLst>
                <a:ext uri="{FF2B5EF4-FFF2-40B4-BE49-F238E27FC236}">
                  <a16:creationId xmlns:a16="http://schemas.microsoft.com/office/drawing/2014/main" id="{F62831B3-3681-4273-93AC-F79A9FDAA7F1}"/>
                </a:ext>
              </a:extLst>
            </p:cNvPr>
            <p:cNvSpPr/>
            <p:nvPr/>
          </p:nvSpPr>
          <p:spPr>
            <a:xfrm>
              <a:off x="3169250" y="2317950"/>
              <a:ext cx="762325" cy="1148900"/>
            </a:xfrm>
            <a:custGeom>
              <a:avLst/>
              <a:gdLst/>
              <a:ahLst/>
              <a:cxnLst/>
              <a:rect l="l" t="t" r="r" b="b"/>
              <a:pathLst>
                <a:path w="30493" h="45956" extrusionOk="0">
                  <a:moveTo>
                    <a:pt x="10082" y="0"/>
                  </a:moveTo>
                  <a:lnTo>
                    <a:pt x="1" y="5848"/>
                  </a:lnTo>
                  <a:lnTo>
                    <a:pt x="20411" y="45955"/>
                  </a:lnTo>
                  <a:lnTo>
                    <a:pt x="30492" y="40093"/>
                  </a:lnTo>
                  <a:lnTo>
                    <a:pt x="10082" y="0"/>
                  </a:lnTo>
                  <a:close/>
                </a:path>
              </a:pathLst>
            </a:custGeom>
            <a:solidFill>
              <a:srgbClr val="3C64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0" name="Google Shape;116;p18">
              <a:extLst>
                <a:ext uri="{FF2B5EF4-FFF2-40B4-BE49-F238E27FC236}">
                  <a16:creationId xmlns:a16="http://schemas.microsoft.com/office/drawing/2014/main" id="{71FDD4A9-7018-4FD9-A876-819639D34C9E}"/>
                </a:ext>
              </a:extLst>
            </p:cNvPr>
            <p:cNvSpPr/>
            <p:nvPr/>
          </p:nvSpPr>
          <p:spPr>
            <a:xfrm>
              <a:off x="2655100" y="2464125"/>
              <a:ext cx="1024450" cy="1627750"/>
            </a:xfrm>
            <a:custGeom>
              <a:avLst/>
              <a:gdLst/>
              <a:ahLst/>
              <a:cxnLst/>
              <a:rect l="l" t="t" r="r" b="b"/>
              <a:pathLst>
                <a:path w="40978" h="65110" extrusionOk="0">
                  <a:moveTo>
                    <a:pt x="20567" y="1"/>
                  </a:moveTo>
                  <a:lnTo>
                    <a:pt x="1" y="16441"/>
                  </a:lnTo>
                  <a:lnTo>
                    <a:pt x="11835" y="23280"/>
                  </a:lnTo>
                  <a:lnTo>
                    <a:pt x="11742" y="55106"/>
                  </a:lnTo>
                  <a:lnTo>
                    <a:pt x="29066" y="65110"/>
                  </a:lnTo>
                  <a:lnTo>
                    <a:pt x="29143" y="33269"/>
                  </a:lnTo>
                  <a:lnTo>
                    <a:pt x="40977" y="40108"/>
                  </a:lnTo>
                  <a:lnTo>
                    <a:pt x="20567" y="1"/>
                  </a:lnTo>
                  <a:close/>
                </a:path>
              </a:pathLst>
            </a:custGeom>
            <a:solidFill>
              <a:srgbClr val="29556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78" name="Google Shape;117;p18">
            <a:extLst>
              <a:ext uri="{FF2B5EF4-FFF2-40B4-BE49-F238E27FC236}">
                <a16:creationId xmlns:a16="http://schemas.microsoft.com/office/drawing/2014/main" id="{9E247336-3E46-4C64-9E67-ECB242B6E164}"/>
              </a:ext>
            </a:extLst>
          </p:cNvPr>
          <p:cNvSpPr txBox="1">
            <a:spLocks noGrp="1"/>
          </p:cNvSpPr>
          <p:nvPr/>
        </p:nvSpPr>
        <p:spPr>
          <a:xfrm>
            <a:off x="1465946" y="460418"/>
            <a:ext cx="1337400" cy="9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Unica One"/>
              <a:buNone/>
              <a:defRPr sz="1400" b="0" i="0" u="none" strike="noStrike" cap="none">
                <a:solidFill>
                  <a:schemeClr val="lt1"/>
                </a:solidFill>
                <a:latin typeface="Unica One"/>
                <a:ea typeface="Unica One"/>
                <a:cs typeface="Unica One"/>
                <a:sym typeface="Unica One"/>
              </a:defRPr>
            </a:lvl1pPr>
            <a:lvl2pPr marR="0" lvl="1"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2pPr>
            <a:lvl3pPr marR="0" lvl="2"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3pPr>
            <a:lvl4pPr marR="0" lvl="3"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4pPr>
            <a:lvl5pPr marR="0" lvl="4"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5pPr>
            <a:lvl6pPr marR="0" lvl="5"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6pPr>
            <a:lvl7pPr marR="0" lvl="6"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7pPr>
            <a:lvl8pPr marR="0" lvl="7"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8pPr>
            <a:lvl9pPr marR="0" lvl="8" algn="ctr" rtl="0">
              <a:lnSpc>
                <a:spcPct val="100000"/>
              </a:lnSpc>
              <a:spcBef>
                <a:spcPts val="0"/>
              </a:spcBef>
              <a:spcAft>
                <a:spcPts val="0"/>
              </a:spcAft>
              <a:buClr>
                <a:schemeClr val="lt1"/>
              </a:buClr>
              <a:buSzPts val="1400"/>
              <a:buFont typeface="Squada One"/>
              <a:buNone/>
              <a:defRPr sz="1400" b="0" i="0" u="none" strike="noStrike" cap="none">
                <a:solidFill>
                  <a:schemeClr val="lt1"/>
                </a:solidFill>
                <a:latin typeface="Squada One"/>
                <a:ea typeface="Squada One"/>
                <a:cs typeface="Squada One"/>
                <a:sym typeface="Squada One"/>
              </a:defRPr>
            </a:lvl9pPr>
          </a:lstStyle>
          <a:p>
            <a:pPr marL="0" lvl="0" indent="0" algn="l" rtl="0">
              <a:spcBef>
                <a:spcPts val="0"/>
              </a:spcBef>
              <a:spcAft>
                <a:spcPts val="0"/>
              </a:spcAft>
              <a:buNone/>
            </a:pPr>
            <a:r>
              <a:rPr lang="es" dirty="0">
                <a:latin typeface="Unica One" panose="02010600030101010101" charset="0"/>
              </a:rPr>
              <a:t>CONTENT TABLE</a:t>
            </a:r>
            <a:endParaRPr dirty="0">
              <a:latin typeface="Unica One" panose="02010600030101010101" charset="0"/>
            </a:endParaRPr>
          </a:p>
        </p:txBody>
      </p:sp>
      <p:sp>
        <p:nvSpPr>
          <p:cNvPr id="280" name="Google Shape;119;p18">
            <a:extLst>
              <a:ext uri="{FF2B5EF4-FFF2-40B4-BE49-F238E27FC236}">
                <a16:creationId xmlns:a16="http://schemas.microsoft.com/office/drawing/2014/main" id="{26C354B6-16F4-468E-B26C-9719D99E23FC}"/>
              </a:ext>
            </a:extLst>
          </p:cNvPr>
          <p:cNvSpPr txBox="1">
            <a:spLocks noGrp="1"/>
          </p:cNvSpPr>
          <p:nvPr/>
        </p:nvSpPr>
        <p:spPr>
          <a:xfrm>
            <a:off x="6219153" y="2194149"/>
            <a:ext cx="2867349" cy="93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r>
              <a:rPr lang="zh-CN" altLang="en-US" sz="2000" b="1" dirty="0">
                <a:latin typeface="微软雅黑 Light" panose="020B0502040204020203" pitchFamily="34" charset="-122"/>
                <a:ea typeface="微软雅黑 Light" panose="020B0502040204020203" pitchFamily="34" charset="-122"/>
              </a:rPr>
              <a:t>③常用工具</a:t>
            </a:r>
            <a:endParaRPr lang="en-US" altLang="zh-CN" sz="2000" b="1" dirty="0">
              <a:latin typeface="微软雅黑 Light" panose="020B0502040204020203" pitchFamily="34" charset="-122"/>
              <a:ea typeface="微软雅黑 Light" panose="020B0502040204020203" pitchFamily="34" charset="-122"/>
            </a:endParaRPr>
          </a:p>
          <a:p>
            <a:pPr marL="0" indent="0"/>
            <a:endParaRPr lang="en-US" altLang="zh-CN" sz="1600" dirty="0">
              <a:latin typeface="微软雅黑 Light" panose="020B0502040204020203" pitchFamily="34" charset="-122"/>
              <a:ea typeface="微软雅黑 Light" panose="020B0502040204020203" pitchFamily="34" charset="-122"/>
            </a:endParaRPr>
          </a:p>
          <a:p>
            <a:pPr marL="0" indent="0" algn="l"/>
            <a:r>
              <a:rPr lang="zh-CN" altLang="en-US" sz="1600" dirty="0">
                <a:latin typeface="微软雅黑 Light" panose="020B0502040204020203" pitchFamily="34" charset="-122"/>
                <a:ea typeface="微软雅黑 Light" panose="020B0502040204020203" pitchFamily="34" charset="-122"/>
              </a:rPr>
              <a:t>后端需要学习什么呢？</a:t>
            </a:r>
          </a:p>
          <a:p>
            <a:pPr marL="0" indent="0" algn="l"/>
            <a:r>
              <a:rPr lang="zh-CN" altLang="en-US" sz="1600" dirty="0">
                <a:latin typeface="微软雅黑 Light" panose="020B0502040204020203" pitchFamily="34" charset="-122"/>
                <a:ea typeface="微软雅黑 Light" panose="020B0502040204020203" pitchFamily="34" charset="-122"/>
              </a:rPr>
              <a:t>后端有哪些技术栈？</a:t>
            </a:r>
          </a:p>
        </p:txBody>
      </p:sp>
      <p:sp>
        <p:nvSpPr>
          <p:cNvPr id="281" name="Google Shape;120;p18">
            <a:extLst>
              <a:ext uri="{FF2B5EF4-FFF2-40B4-BE49-F238E27FC236}">
                <a16:creationId xmlns:a16="http://schemas.microsoft.com/office/drawing/2014/main" id="{64AF4F93-A74A-4841-BE9F-2ECDA3EF2B03}"/>
              </a:ext>
            </a:extLst>
          </p:cNvPr>
          <p:cNvSpPr txBox="1">
            <a:spLocks noGrp="1"/>
          </p:cNvSpPr>
          <p:nvPr/>
        </p:nvSpPr>
        <p:spPr>
          <a:xfrm>
            <a:off x="4602399" y="470317"/>
            <a:ext cx="2867348" cy="997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lgn="l"/>
            <a:r>
              <a:rPr lang="zh-CN" altLang="en-US" sz="2000" b="1" dirty="0">
                <a:latin typeface="微软雅黑 Light" panose="020B0502040204020203" pitchFamily="34" charset="-122"/>
                <a:ea typeface="微软雅黑 Light" panose="020B0502040204020203" pitchFamily="34" charset="-122"/>
              </a:rPr>
              <a:t>①后端介绍</a:t>
            </a:r>
            <a:r>
              <a:rPr lang="en-US" altLang="zh-CN" sz="2000" b="1" dirty="0">
                <a:latin typeface="微软雅黑 Light" panose="020B0502040204020203" pitchFamily="34" charset="-122"/>
                <a:ea typeface="微软雅黑 Light" panose="020B0502040204020203" pitchFamily="34" charset="-122"/>
              </a:rPr>
              <a:t>&amp;</a:t>
            </a:r>
            <a:r>
              <a:rPr lang="zh-CN" altLang="en-US" sz="2000" b="1" dirty="0">
                <a:latin typeface="微软雅黑 Light" panose="020B0502040204020203" pitchFamily="34" charset="-122"/>
                <a:ea typeface="微软雅黑 Light" panose="020B0502040204020203" pitchFamily="34" charset="-122"/>
              </a:rPr>
              <a:t>知识</a:t>
            </a:r>
            <a:endParaRPr lang="en-US" altLang="zh-CN" sz="2000" b="1" dirty="0">
              <a:latin typeface="微软雅黑 Light" panose="020B0502040204020203" pitchFamily="34" charset="-122"/>
              <a:ea typeface="微软雅黑 Light" panose="020B0502040204020203" pitchFamily="34" charset="-122"/>
            </a:endParaRPr>
          </a:p>
          <a:p>
            <a:pPr marL="0" indent="0" algn="l"/>
            <a:endParaRPr lang="en-US" altLang="zh-CN" sz="1100" dirty="0">
              <a:latin typeface="微软雅黑 Light" panose="020B0502040204020203" pitchFamily="34" charset="-122"/>
              <a:ea typeface="微软雅黑 Light" panose="020B0502040204020203" pitchFamily="34" charset="-122"/>
            </a:endParaRPr>
          </a:p>
          <a:p>
            <a:pPr marL="0" indent="0" algn="l"/>
            <a:r>
              <a:rPr lang="zh-CN" altLang="en-US" sz="1600" dirty="0">
                <a:latin typeface="微软雅黑 Light" panose="020B0502040204020203" pitchFamily="34" charset="-122"/>
                <a:ea typeface="微软雅黑 Light" panose="020B0502040204020203" pitchFamily="34" charset="-122"/>
              </a:rPr>
              <a:t>后端是什么？</a:t>
            </a:r>
            <a:endParaRPr lang="en-US" altLang="zh-CN" sz="1600" dirty="0">
              <a:latin typeface="微软雅黑 Light" panose="020B0502040204020203" pitchFamily="34" charset="-122"/>
              <a:ea typeface="微软雅黑 Light" panose="020B0502040204020203" pitchFamily="34" charset="-122"/>
            </a:endParaRPr>
          </a:p>
          <a:p>
            <a:pPr marL="0" indent="0" algn="l"/>
            <a:r>
              <a:rPr lang="zh-CN" altLang="en-US" sz="1600" dirty="0">
                <a:latin typeface="微软雅黑 Light" panose="020B0502040204020203" pitchFamily="34" charset="-122"/>
                <a:ea typeface="微软雅黑 Light" panose="020B0502040204020203" pitchFamily="34" charset="-122"/>
              </a:rPr>
              <a:t>我们的选课系统是怎样工作的？</a:t>
            </a:r>
            <a:endParaRPr lang="en-US" altLang="zh-CN" sz="1600" dirty="0">
              <a:latin typeface="微软雅黑 Light" panose="020B0502040204020203" pitchFamily="34" charset="-122"/>
              <a:ea typeface="微软雅黑 Light" panose="020B0502040204020203" pitchFamily="34" charset="-122"/>
            </a:endParaRPr>
          </a:p>
        </p:txBody>
      </p:sp>
      <p:grpSp>
        <p:nvGrpSpPr>
          <p:cNvPr id="282" name="Google Shape;121;p18">
            <a:extLst>
              <a:ext uri="{FF2B5EF4-FFF2-40B4-BE49-F238E27FC236}">
                <a16:creationId xmlns:a16="http://schemas.microsoft.com/office/drawing/2014/main" id="{85503483-0C60-4E9A-B0CD-2B0D54B8BE4A}"/>
              </a:ext>
            </a:extLst>
          </p:cNvPr>
          <p:cNvGrpSpPr/>
          <p:nvPr/>
        </p:nvGrpSpPr>
        <p:grpSpPr>
          <a:xfrm>
            <a:off x="3410575" y="1862492"/>
            <a:ext cx="491321" cy="730503"/>
            <a:chOff x="2324375" y="659875"/>
            <a:chExt cx="2952650" cy="4387400"/>
          </a:xfrm>
        </p:grpSpPr>
        <p:sp>
          <p:nvSpPr>
            <p:cNvPr id="305" name="Google Shape;122;p18">
              <a:extLst>
                <a:ext uri="{FF2B5EF4-FFF2-40B4-BE49-F238E27FC236}">
                  <a16:creationId xmlns:a16="http://schemas.microsoft.com/office/drawing/2014/main" id="{E231A8A0-BB55-4F54-9707-5ABE07A211C8}"/>
                </a:ext>
              </a:extLst>
            </p:cNvPr>
            <p:cNvSpPr/>
            <p:nvPr/>
          </p:nvSpPr>
          <p:spPr>
            <a:xfrm>
              <a:off x="3027725" y="3252400"/>
              <a:ext cx="1536250" cy="1794875"/>
            </a:xfrm>
            <a:custGeom>
              <a:avLst/>
              <a:gdLst/>
              <a:ahLst/>
              <a:cxnLst/>
              <a:rect l="l" t="t" r="r" b="b"/>
              <a:pathLst>
                <a:path w="61450" h="71795" extrusionOk="0">
                  <a:moveTo>
                    <a:pt x="14285" y="1"/>
                  </a:moveTo>
                  <a:lnTo>
                    <a:pt x="10873" y="2916"/>
                  </a:lnTo>
                  <a:lnTo>
                    <a:pt x="18488" y="34695"/>
                  </a:lnTo>
                  <a:lnTo>
                    <a:pt x="1" y="45366"/>
                  </a:lnTo>
                  <a:lnTo>
                    <a:pt x="16" y="49414"/>
                  </a:lnTo>
                  <a:lnTo>
                    <a:pt x="38511" y="71794"/>
                  </a:lnTo>
                  <a:lnTo>
                    <a:pt x="61449" y="58534"/>
                  </a:lnTo>
                  <a:lnTo>
                    <a:pt x="52795" y="22365"/>
                  </a:lnTo>
                  <a:lnTo>
                    <a:pt x="14285" y="1"/>
                  </a:lnTo>
                  <a:close/>
                </a:path>
              </a:pathLst>
            </a:custGeom>
            <a:solidFill>
              <a:srgbClr val="79B1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6" name="Google Shape;123;p18">
              <a:extLst>
                <a:ext uri="{FF2B5EF4-FFF2-40B4-BE49-F238E27FC236}">
                  <a16:creationId xmlns:a16="http://schemas.microsoft.com/office/drawing/2014/main" id="{15B7E264-3208-4204-8246-270F3495FA2B}"/>
                </a:ext>
              </a:extLst>
            </p:cNvPr>
            <p:cNvSpPr/>
            <p:nvPr/>
          </p:nvSpPr>
          <p:spPr>
            <a:xfrm>
              <a:off x="3027725" y="4386550"/>
              <a:ext cx="962775" cy="660725"/>
            </a:xfrm>
            <a:custGeom>
              <a:avLst/>
              <a:gdLst/>
              <a:ahLst/>
              <a:cxnLst/>
              <a:rect l="l" t="t" r="r" b="b"/>
              <a:pathLst>
                <a:path w="38511" h="26429" extrusionOk="0">
                  <a:moveTo>
                    <a:pt x="1" y="0"/>
                  </a:moveTo>
                  <a:lnTo>
                    <a:pt x="16" y="4048"/>
                  </a:lnTo>
                  <a:lnTo>
                    <a:pt x="38511" y="26428"/>
                  </a:lnTo>
                  <a:lnTo>
                    <a:pt x="38495" y="22380"/>
                  </a:lnTo>
                  <a:lnTo>
                    <a:pt x="1" y="0"/>
                  </a:ln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7" name="Google Shape;124;p18">
              <a:extLst>
                <a:ext uri="{FF2B5EF4-FFF2-40B4-BE49-F238E27FC236}">
                  <a16:creationId xmlns:a16="http://schemas.microsoft.com/office/drawing/2014/main" id="{C79EF0CC-3945-4A56-8E45-783BD1F2D943}"/>
                </a:ext>
              </a:extLst>
            </p:cNvPr>
            <p:cNvSpPr/>
            <p:nvPr/>
          </p:nvSpPr>
          <p:spPr>
            <a:xfrm>
              <a:off x="3299525" y="3325300"/>
              <a:ext cx="1152775" cy="1354000"/>
            </a:xfrm>
            <a:custGeom>
              <a:avLst/>
              <a:gdLst/>
              <a:ahLst/>
              <a:cxnLst/>
              <a:rect l="l" t="t" r="r" b="b"/>
              <a:pathLst>
                <a:path w="46111" h="54160" extrusionOk="0">
                  <a:moveTo>
                    <a:pt x="1" y="0"/>
                  </a:moveTo>
                  <a:lnTo>
                    <a:pt x="7616" y="31779"/>
                  </a:lnTo>
                  <a:lnTo>
                    <a:pt x="46111" y="54160"/>
                  </a:lnTo>
                  <a:lnTo>
                    <a:pt x="38495" y="22381"/>
                  </a:lnTo>
                  <a:lnTo>
                    <a:pt x="1" y="0"/>
                  </a:ln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8" name="Google Shape;125;p18">
              <a:extLst>
                <a:ext uri="{FF2B5EF4-FFF2-40B4-BE49-F238E27FC236}">
                  <a16:creationId xmlns:a16="http://schemas.microsoft.com/office/drawing/2014/main" id="{20C00F03-C399-45B0-BCE2-9AECD48B1689}"/>
                </a:ext>
              </a:extLst>
            </p:cNvPr>
            <p:cNvSpPr/>
            <p:nvPr/>
          </p:nvSpPr>
          <p:spPr>
            <a:xfrm>
              <a:off x="3299525" y="3252400"/>
              <a:ext cx="1048075" cy="632425"/>
            </a:xfrm>
            <a:custGeom>
              <a:avLst/>
              <a:gdLst/>
              <a:ahLst/>
              <a:cxnLst/>
              <a:rect l="l" t="t" r="r" b="b"/>
              <a:pathLst>
                <a:path w="41923" h="25297" extrusionOk="0">
                  <a:moveTo>
                    <a:pt x="3413" y="1"/>
                  </a:moveTo>
                  <a:lnTo>
                    <a:pt x="1" y="2916"/>
                  </a:lnTo>
                  <a:lnTo>
                    <a:pt x="38495" y="25297"/>
                  </a:lnTo>
                  <a:lnTo>
                    <a:pt x="41923" y="22365"/>
                  </a:lnTo>
                  <a:lnTo>
                    <a:pt x="3413" y="1"/>
                  </a:lnTo>
                  <a:close/>
                </a:path>
              </a:pathLst>
            </a:custGeom>
            <a:solidFill>
              <a:srgbClr val="3E73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9" name="Google Shape;126;p18">
              <a:extLst>
                <a:ext uri="{FF2B5EF4-FFF2-40B4-BE49-F238E27FC236}">
                  <a16:creationId xmlns:a16="http://schemas.microsoft.com/office/drawing/2014/main" id="{EF7CDD26-7F8E-431F-80B1-3595502A1195}"/>
                </a:ext>
              </a:extLst>
            </p:cNvPr>
            <p:cNvSpPr/>
            <p:nvPr/>
          </p:nvSpPr>
          <p:spPr>
            <a:xfrm>
              <a:off x="3990100" y="3811525"/>
              <a:ext cx="573875" cy="1235750"/>
            </a:xfrm>
            <a:custGeom>
              <a:avLst/>
              <a:gdLst/>
              <a:ahLst/>
              <a:cxnLst/>
              <a:rect l="l" t="t" r="r" b="b"/>
              <a:pathLst>
                <a:path w="22955" h="49430" extrusionOk="0">
                  <a:moveTo>
                    <a:pt x="14300" y="0"/>
                  </a:moveTo>
                  <a:lnTo>
                    <a:pt x="10872" y="2932"/>
                  </a:lnTo>
                  <a:lnTo>
                    <a:pt x="18488" y="34711"/>
                  </a:lnTo>
                  <a:lnTo>
                    <a:pt x="0" y="45381"/>
                  </a:lnTo>
                  <a:lnTo>
                    <a:pt x="16" y="49429"/>
                  </a:lnTo>
                  <a:lnTo>
                    <a:pt x="22954" y="36169"/>
                  </a:lnTo>
                  <a:lnTo>
                    <a:pt x="14300" y="0"/>
                  </a:ln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0" name="Google Shape;127;p18">
              <a:extLst>
                <a:ext uri="{FF2B5EF4-FFF2-40B4-BE49-F238E27FC236}">
                  <a16:creationId xmlns:a16="http://schemas.microsoft.com/office/drawing/2014/main" id="{E53FA771-05C4-4509-BD6E-31CE0A840D5A}"/>
                </a:ext>
              </a:extLst>
            </p:cNvPr>
            <p:cNvSpPr/>
            <p:nvPr/>
          </p:nvSpPr>
          <p:spPr>
            <a:xfrm>
              <a:off x="2324375" y="659875"/>
              <a:ext cx="2952650" cy="3943825"/>
            </a:xfrm>
            <a:custGeom>
              <a:avLst/>
              <a:gdLst/>
              <a:ahLst/>
              <a:cxnLst/>
              <a:rect l="l" t="t" r="r" b="b"/>
              <a:pathLst>
                <a:path w="118106" h="157753" extrusionOk="0">
                  <a:moveTo>
                    <a:pt x="107642" y="156907"/>
                  </a:moveTo>
                  <a:lnTo>
                    <a:pt x="107574" y="156946"/>
                  </a:lnTo>
                  <a:cubicBezTo>
                    <a:pt x="107597" y="156935"/>
                    <a:pt x="107619" y="156921"/>
                    <a:pt x="107642" y="156907"/>
                  </a:cubicBezTo>
                  <a:close/>
                  <a:moveTo>
                    <a:pt x="13670" y="1"/>
                  </a:moveTo>
                  <a:cubicBezTo>
                    <a:pt x="12497" y="1"/>
                    <a:pt x="11433" y="278"/>
                    <a:pt x="10516" y="811"/>
                  </a:cubicBezTo>
                  <a:lnTo>
                    <a:pt x="3738" y="4750"/>
                  </a:lnTo>
                  <a:lnTo>
                    <a:pt x="3754" y="4735"/>
                  </a:lnTo>
                  <a:lnTo>
                    <a:pt x="3754" y="4735"/>
                  </a:lnTo>
                  <a:cubicBezTo>
                    <a:pt x="1598" y="5991"/>
                    <a:pt x="248" y="8659"/>
                    <a:pt x="233" y="12459"/>
                  </a:cubicBezTo>
                  <a:lnTo>
                    <a:pt x="31" y="85121"/>
                  </a:lnTo>
                  <a:cubicBezTo>
                    <a:pt x="0" y="92736"/>
                    <a:pt x="5367" y="102011"/>
                    <a:pt x="11989" y="105842"/>
                  </a:cubicBezTo>
                  <a:lnTo>
                    <a:pt x="99044" y="156108"/>
                  </a:lnTo>
                  <a:cubicBezTo>
                    <a:pt x="100971" y="157225"/>
                    <a:pt x="102796" y="157753"/>
                    <a:pt x="104413" y="157753"/>
                  </a:cubicBezTo>
                  <a:cubicBezTo>
                    <a:pt x="105671" y="157753"/>
                    <a:pt x="106803" y="157433"/>
                    <a:pt x="107760" y="156822"/>
                  </a:cubicBezTo>
                  <a:lnTo>
                    <a:pt x="107760" y="156822"/>
                  </a:lnTo>
                  <a:cubicBezTo>
                    <a:pt x="107721" y="156851"/>
                    <a:pt x="107681" y="156881"/>
                    <a:pt x="107642" y="156907"/>
                  </a:cubicBezTo>
                  <a:lnTo>
                    <a:pt x="107642" y="156907"/>
                  </a:lnTo>
                  <a:lnTo>
                    <a:pt x="114368" y="153006"/>
                  </a:lnTo>
                  <a:cubicBezTo>
                    <a:pt x="116523" y="151750"/>
                    <a:pt x="117857" y="149083"/>
                    <a:pt x="117873" y="145298"/>
                  </a:cubicBezTo>
                  <a:lnTo>
                    <a:pt x="118074" y="72636"/>
                  </a:lnTo>
                  <a:cubicBezTo>
                    <a:pt x="118105" y="65021"/>
                    <a:pt x="112755" y="55730"/>
                    <a:pt x="106132" y="51900"/>
                  </a:cubicBezTo>
                  <a:lnTo>
                    <a:pt x="19061" y="1648"/>
                  </a:lnTo>
                  <a:cubicBezTo>
                    <a:pt x="17125" y="532"/>
                    <a:pt x="15294" y="1"/>
                    <a:pt x="13670" y="1"/>
                  </a:cubicBezTo>
                  <a:close/>
                </a:path>
              </a:pathLst>
            </a:custGeom>
            <a:solidFill>
              <a:srgbClr val="1D1D1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1" name="Google Shape;128;p18">
              <a:extLst>
                <a:ext uri="{FF2B5EF4-FFF2-40B4-BE49-F238E27FC236}">
                  <a16:creationId xmlns:a16="http://schemas.microsoft.com/office/drawing/2014/main" id="{5DC5A6DA-1546-4832-B49A-1612033DEF21}"/>
                </a:ext>
              </a:extLst>
            </p:cNvPr>
            <p:cNvSpPr/>
            <p:nvPr/>
          </p:nvSpPr>
          <p:spPr>
            <a:xfrm>
              <a:off x="2418200" y="659875"/>
              <a:ext cx="383100" cy="139700"/>
            </a:xfrm>
            <a:custGeom>
              <a:avLst/>
              <a:gdLst/>
              <a:ahLst/>
              <a:cxnLst/>
              <a:rect l="l" t="t" r="r" b="b"/>
              <a:pathLst>
                <a:path w="15324" h="5588" extrusionOk="0">
                  <a:moveTo>
                    <a:pt x="9932" y="1"/>
                  </a:moveTo>
                  <a:cubicBezTo>
                    <a:pt x="8760" y="1"/>
                    <a:pt x="7695" y="278"/>
                    <a:pt x="6778" y="811"/>
                  </a:cubicBezTo>
                  <a:lnTo>
                    <a:pt x="1" y="4750"/>
                  </a:lnTo>
                  <a:cubicBezTo>
                    <a:pt x="913" y="4223"/>
                    <a:pt x="1975" y="3947"/>
                    <a:pt x="3148" y="3947"/>
                  </a:cubicBezTo>
                  <a:cubicBezTo>
                    <a:pt x="4768" y="3947"/>
                    <a:pt x="6597" y="4473"/>
                    <a:pt x="8531" y="5588"/>
                  </a:cubicBezTo>
                  <a:lnTo>
                    <a:pt x="15324" y="1648"/>
                  </a:lnTo>
                  <a:cubicBezTo>
                    <a:pt x="13388" y="532"/>
                    <a:pt x="11556" y="1"/>
                    <a:pt x="9932" y="1"/>
                  </a:cubicBez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2" name="Google Shape;129;p18">
              <a:extLst>
                <a:ext uri="{FF2B5EF4-FFF2-40B4-BE49-F238E27FC236}">
                  <a16:creationId xmlns:a16="http://schemas.microsoft.com/office/drawing/2014/main" id="{938823A6-373F-4328-833F-03E409213B0D}"/>
                </a:ext>
              </a:extLst>
            </p:cNvPr>
            <p:cNvSpPr/>
            <p:nvPr/>
          </p:nvSpPr>
          <p:spPr>
            <a:xfrm>
              <a:off x="5014100" y="4292325"/>
              <a:ext cx="257500" cy="291200"/>
            </a:xfrm>
            <a:custGeom>
              <a:avLst/>
              <a:gdLst/>
              <a:ahLst/>
              <a:cxnLst/>
              <a:rect l="l" t="t" r="r" b="b"/>
              <a:pathLst>
                <a:path w="10300" h="11648" extrusionOk="0">
                  <a:moveTo>
                    <a:pt x="10299" y="0"/>
                  </a:moveTo>
                  <a:lnTo>
                    <a:pt x="3506" y="3940"/>
                  </a:lnTo>
                  <a:cubicBezTo>
                    <a:pt x="3490" y="7724"/>
                    <a:pt x="2157" y="10392"/>
                    <a:pt x="1" y="11648"/>
                  </a:cubicBezTo>
                  <a:lnTo>
                    <a:pt x="6794" y="7708"/>
                  </a:lnTo>
                  <a:cubicBezTo>
                    <a:pt x="8950" y="6452"/>
                    <a:pt x="10284" y="3785"/>
                    <a:pt x="10299" y="0"/>
                  </a:cubicBez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3" name="Google Shape;130;p18">
              <a:extLst>
                <a:ext uri="{FF2B5EF4-FFF2-40B4-BE49-F238E27FC236}">
                  <a16:creationId xmlns:a16="http://schemas.microsoft.com/office/drawing/2014/main" id="{EDF4870B-EED4-4265-984B-75B38A592D0F}"/>
                </a:ext>
              </a:extLst>
            </p:cNvPr>
            <p:cNvSpPr/>
            <p:nvPr/>
          </p:nvSpPr>
          <p:spPr>
            <a:xfrm>
              <a:off x="5101725" y="2475750"/>
              <a:ext cx="174900" cy="1915075"/>
            </a:xfrm>
            <a:custGeom>
              <a:avLst/>
              <a:gdLst/>
              <a:ahLst/>
              <a:cxnLst/>
              <a:rect l="l" t="t" r="r" b="b"/>
              <a:pathLst>
                <a:path w="6996" h="76603" extrusionOk="0">
                  <a:moveTo>
                    <a:pt x="6996" y="1"/>
                  </a:moveTo>
                  <a:lnTo>
                    <a:pt x="203" y="3940"/>
                  </a:lnTo>
                  <a:lnTo>
                    <a:pt x="1" y="76603"/>
                  </a:lnTo>
                  <a:lnTo>
                    <a:pt x="6794" y="72663"/>
                  </a:lnTo>
                  <a:lnTo>
                    <a:pt x="6996" y="1"/>
                  </a:lnTo>
                  <a:close/>
                </a:path>
              </a:pathLst>
            </a:custGeom>
            <a:solidFill>
              <a:srgbClr val="589EA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4" name="Google Shape;131;p18">
              <a:extLst>
                <a:ext uri="{FF2B5EF4-FFF2-40B4-BE49-F238E27FC236}">
                  <a16:creationId xmlns:a16="http://schemas.microsoft.com/office/drawing/2014/main" id="{5E7291CA-3FDF-4B43-AC30-29DC61A8B64E}"/>
                </a:ext>
              </a:extLst>
            </p:cNvPr>
            <p:cNvSpPr/>
            <p:nvPr/>
          </p:nvSpPr>
          <p:spPr>
            <a:xfrm>
              <a:off x="2631450" y="701075"/>
              <a:ext cx="2346225" cy="1355175"/>
            </a:xfrm>
            <a:custGeom>
              <a:avLst/>
              <a:gdLst/>
              <a:ahLst/>
              <a:cxnLst/>
              <a:rect l="l" t="t" r="r" b="b"/>
              <a:pathLst>
                <a:path w="93849" h="54207" extrusionOk="0">
                  <a:moveTo>
                    <a:pt x="6778" y="0"/>
                  </a:moveTo>
                  <a:lnTo>
                    <a:pt x="1" y="3940"/>
                  </a:lnTo>
                  <a:lnTo>
                    <a:pt x="87056" y="54206"/>
                  </a:lnTo>
                  <a:lnTo>
                    <a:pt x="93849" y="50252"/>
                  </a:lnTo>
                  <a:lnTo>
                    <a:pt x="6778" y="0"/>
                  </a:lnTo>
                  <a:close/>
                </a:path>
              </a:pathLst>
            </a:custGeom>
            <a:solidFill>
              <a:srgbClr val="79B1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5" name="Google Shape;132;p18">
              <a:extLst>
                <a:ext uri="{FF2B5EF4-FFF2-40B4-BE49-F238E27FC236}">
                  <a16:creationId xmlns:a16="http://schemas.microsoft.com/office/drawing/2014/main" id="{5F1A0158-5D20-41CE-A25D-FD72E0A83DA3}"/>
                </a:ext>
              </a:extLst>
            </p:cNvPr>
            <p:cNvSpPr/>
            <p:nvPr/>
          </p:nvSpPr>
          <p:spPr>
            <a:xfrm>
              <a:off x="4807825" y="1957750"/>
              <a:ext cx="469200" cy="616525"/>
            </a:xfrm>
            <a:custGeom>
              <a:avLst/>
              <a:gdLst/>
              <a:ahLst/>
              <a:cxnLst/>
              <a:rect l="l" t="t" r="r" b="b"/>
              <a:pathLst>
                <a:path w="18768" h="24661" extrusionOk="0">
                  <a:moveTo>
                    <a:pt x="6778" y="0"/>
                  </a:moveTo>
                  <a:lnTo>
                    <a:pt x="1" y="3939"/>
                  </a:lnTo>
                  <a:cubicBezTo>
                    <a:pt x="6623" y="7770"/>
                    <a:pt x="11990" y="17045"/>
                    <a:pt x="11959" y="24660"/>
                  </a:cubicBezTo>
                  <a:lnTo>
                    <a:pt x="18752" y="20721"/>
                  </a:lnTo>
                  <a:cubicBezTo>
                    <a:pt x="18767" y="13106"/>
                    <a:pt x="13417" y="3815"/>
                    <a:pt x="6778" y="0"/>
                  </a:cubicBez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6" name="Google Shape;133;p18">
              <a:extLst>
                <a:ext uri="{FF2B5EF4-FFF2-40B4-BE49-F238E27FC236}">
                  <a16:creationId xmlns:a16="http://schemas.microsoft.com/office/drawing/2014/main" id="{772C6E97-598D-4504-86F6-8EBE7205836C}"/>
                </a:ext>
              </a:extLst>
            </p:cNvPr>
            <p:cNvSpPr/>
            <p:nvPr/>
          </p:nvSpPr>
          <p:spPr>
            <a:xfrm>
              <a:off x="2324750" y="758400"/>
              <a:ext cx="2782825" cy="3845425"/>
            </a:xfrm>
            <a:custGeom>
              <a:avLst/>
              <a:gdLst/>
              <a:ahLst/>
              <a:cxnLst/>
              <a:rect l="l" t="t" r="r" b="b"/>
              <a:pathLst>
                <a:path w="111313" h="153817" extrusionOk="0">
                  <a:moveTo>
                    <a:pt x="6884" y="1"/>
                  </a:moveTo>
                  <a:cubicBezTo>
                    <a:pt x="2947" y="1"/>
                    <a:pt x="240" y="3123"/>
                    <a:pt x="218" y="8518"/>
                  </a:cubicBezTo>
                  <a:lnTo>
                    <a:pt x="16" y="81180"/>
                  </a:lnTo>
                  <a:cubicBezTo>
                    <a:pt x="1" y="88795"/>
                    <a:pt x="5352" y="98085"/>
                    <a:pt x="11974" y="101916"/>
                  </a:cubicBezTo>
                  <a:lnTo>
                    <a:pt x="99045" y="152167"/>
                  </a:lnTo>
                  <a:cubicBezTo>
                    <a:pt x="100978" y="153286"/>
                    <a:pt x="102808" y="153816"/>
                    <a:pt x="104429" y="153816"/>
                  </a:cubicBezTo>
                  <a:cubicBezTo>
                    <a:pt x="108360" y="153816"/>
                    <a:pt x="111069" y="150699"/>
                    <a:pt x="111080" y="145297"/>
                  </a:cubicBezTo>
                  <a:lnTo>
                    <a:pt x="111282" y="72634"/>
                  </a:lnTo>
                  <a:cubicBezTo>
                    <a:pt x="111313" y="65019"/>
                    <a:pt x="105946" y="55744"/>
                    <a:pt x="99324" y="51913"/>
                  </a:cubicBezTo>
                  <a:lnTo>
                    <a:pt x="12269" y="1647"/>
                  </a:lnTo>
                  <a:cubicBezTo>
                    <a:pt x="10333" y="530"/>
                    <a:pt x="8504" y="1"/>
                    <a:pt x="6884" y="1"/>
                  </a:cubicBezTo>
                  <a:close/>
                </a:path>
              </a:pathLst>
            </a:custGeom>
            <a:solidFill>
              <a:srgbClr val="1D1D1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7" name="Google Shape;134;p18">
              <a:extLst>
                <a:ext uri="{FF2B5EF4-FFF2-40B4-BE49-F238E27FC236}">
                  <a16:creationId xmlns:a16="http://schemas.microsoft.com/office/drawing/2014/main" id="{E6851C2E-FFCE-46F0-B4D3-C5BDA82B15DA}"/>
                </a:ext>
              </a:extLst>
            </p:cNvPr>
            <p:cNvSpPr/>
            <p:nvPr/>
          </p:nvSpPr>
          <p:spPr>
            <a:xfrm>
              <a:off x="4734925" y="4256200"/>
              <a:ext cx="170650" cy="219600"/>
            </a:xfrm>
            <a:custGeom>
              <a:avLst/>
              <a:gdLst/>
              <a:ahLst/>
              <a:cxnLst/>
              <a:rect l="l" t="t" r="r" b="b"/>
              <a:pathLst>
                <a:path w="6826" h="8784" extrusionOk="0">
                  <a:moveTo>
                    <a:pt x="1895" y="1"/>
                  </a:moveTo>
                  <a:cubicBezTo>
                    <a:pt x="777" y="1"/>
                    <a:pt x="12" y="885"/>
                    <a:pt x="1" y="2422"/>
                  </a:cubicBezTo>
                  <a:cubicBezTo>
                    <a:pt x="1" y="4594"/>
                    <a:pt x="1521" y="7230"/>
                    <a:pt x="3398" y="8316"/>
                  </a:cubicBezTo>
                  <a:cubicBezTo>
                    <a:pt x="3950" y="8633"/>
                    <a:pt x="4472" y="8783"/>
                    <a:pt x="4934" y="8783"/>
                  </a:cubicBezTo>
                  <a:cubicBezTo>
                    <a:pt x="6055" y="8783"/>
                    <a:pt x="6825" y="7899"/>
                    <a:pt x="6825" y="6362"/>
                  </a:cubicBezTo>
                  <a:cubicBezTo>
                    <a:pt x="6825" y="4190"/>
                    <a:pt x="5305" y="1554"/>
                    <a:pt x="3429" y="468"/>
                  </a:cubicBezTo>
                  <a:cubicBezTo>
                    <a:pt x="2876" y="151"/>
                    <a:pt x="2355" y="1"/>
                    <a:pt x="1895" y="1"/>
                  </a:cubicBezTo>
                  <a:close/>
                </a:path>
              </a:pathLst>
            </a:custGeom>
            <a:solidFill>
              <a:srgbClr val="65A6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8" name="Google Shape;135;p18">
              <a:extLst>
                <a:ext uri="{FF2B5EF4-FFF2-40B4-BE49-F238E27FC236}">
                  <a16:creationId xmlns:a16="http://schemas.microsoft.com/office/drawing/2014/main" id="{2F485B9F-E348-4AB2-9197-11A3760C2876}"/>
                </a:ext>
              </a:extLst>
            </p:cNvPr>
            <p:cNvSpPr/>
            <p:nvPr/>
          </p:nvSpPr>
          <p:spPr>
            <a:xfrm>
              <a:off x="2487225" y="950400"/>
              <a:ext cx="2457500" cy="3289975"/>
            </a:xfrm>
            <a:custGeom>
              <a:avLst/>
              <a:gdLst/>
              <a:ahLst/>
              <a:cxnLst/>
              <a:rect l="l" t="t" r="r" b="b"/>
              <a:pathLst>
                <a:path w="98300" h="131599" extrusionOk="0">
                  <a:moveTo>
                    <a:pt x="0" y="0"/>
                  </a:moveTo>
                  <a:lnTo>
                    <a:pt x="0" y="74849"/>
                  </a:lnTo>
                  <a:lnTo>
                    <a:pt x="98300" y="131599"/>
                  </a:lnTo>
                  <a:lnTo>
                    <a:pt x="98300" y="56750"/>
                  </a:lnTo>
                  <a:lnTo>
                    <a:pt x="0" y="0"/>
                  </a:lnTo>
                  <a:close/>
                </a:path>
              </a:pathLst>
            </a:custGeom>
            <a:solidFill>
              <a:srgbClr val="BCD9E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9" name="Google Shape;136;p18">
              <a:extLst>
                <a:ext uri="{FF2B5EF4-FFF2-40B4-BE49-F238E27FC236}">
                  <a16:creationId xmlns:a16="http://schemas.microsoft.com/office/drawing/2014/main" id="{41CC1F70-A875-45AA-A08A-98B00F73F4EE}"/>
                </a:ext>
              </a:extLst>
            </p:cNvPr>
            <p:cNvSpPr/>
            <p:nvPr/>
          </p:nvSpPr>
          <p:spPr>
            <a:xfrm>
              <a:off x="2487225" y="950400"/>
              <a:ext cx="2457500" cy="3289975"/>
            </a:xfrm>
            <a:custGeom>
              <a:avLst/>
              <a:gdLst/>
              <a:ahLst/>
              <a:cxnLst/>
              <a:rect l="l" t="t" r="r" b="b"/>
              <a:pathLst>
                <a:path w="98300" h="131599" extrusionOk="0">
                  <a:moveTo>
                    <a:pt x="0" y="0"/>
                  </a:moveTo>
                  <a:lnTo>
                    <a:pt x="0" y="74849"/>
                  </a:lnTo>
                  <a:lnTo>
                    <a:pt x="98300" y="131599"/>
                  </a:lnTo>
                  <a:lnTo>
                    <a:pt x="98300" y="56750"/>
                  </a:lnTo>
                  <a:lnTo>
                    <a:pt x="0" y="0"/>
                  </a:lnTo>
                  <a:close/>
                </a:path>
              </a:pathLst>
            </a:custGeom>
            <a:solidFill>
              <a:srgbClr val="BCD9E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41" name="Google Shape;119;p18">
            <a:extLst>
              <a:ext uri="{FF2B5EF4-FFF2-40B4-BE49-F238E27FC236}">
                <a16:creationId xmlns:a16="http://schemas.microsoft.com/office/drawing/2014/main" id="{28B31234-E4F8-44B3-A349-3E2B15D93E33}"/>
              </a:ext>
            </a:extLst>
          </p:cNvPr>
          <p:cNvSpPr txBox="1">
            <a:spLocks noGrp="1"/>
          </p:cNvSpPr>
          <p:nvPr/>
        </p:nvSpPr>
        <p:spPr>
          <a:xfrm>
            <a:off x="30699" y="1336398"/>
            <a:ext cx="2867349" cy="93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lgn="r"/>
            <a:r>
              <a:rPr lang="zh-CN" altLang="en-US" sz="2000" b="1" dirty="0">
                <a:latin typeface="微软雅黑 Light" panose="020B0502040204020203" pitchFamily="34" charset="-122"/>
                <a:ea typeface="微软雅黑 Light" panose="020B0502040204020203" pitchFamily="34" charset="-122"/>
              </a:rPr>
              <a:t>②成果展示</a:t>
            </a:r>
            <a:endParaRPr lang="en-US" altLang="zh-CN"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我们是怎么做项目的？</a:t>
            </a:r>
          </a:p>
          <a:p>
            <a:pPr marL="0" indent="0" algn="r"/>
            <a:r>
              <a:rPr lang="zh-CN" altLang="en-US" sz="1600" dirty="0">
                <a:latin typeface="微软雅黑 Light" panose="020B0502040204020203" pitchFamily="34" charset="-122"/>
                <a:ea typeface="微软雅黑 Light" panose="020B0502040204020203" pitchFamily="34" charset="-122"/>
              </a:rPr>
              <a:t>一些成熟的项目</a:t>
            </a:r>
          </a:p>
        </p:txBody>
      </p:sp>
      <p:grpSp>
        <p:nvGrpSpPr>
          <p:cNvPr id="342" name="Google Shape;350;p24">
            <a:extLst>
              <a:ext uri="{FF2B5EF4-FFF2-40B4-BE49-F238E27FC236}">
                <a16:creationId xmlns:a16="http://schemas.microsoft.com/office/drawing/2014/main" id="{FBA7C924-8111-43A3-9AF1-884F26BD6580}"/>
              </a:ext>
            </a:extLst>
          </p:cNvPr>
          <p:cNvGrpSpPr/>
          <p:nvPr/>
        </p:nvGrpSpPr>
        <p:grpSpPr>
          <a:xfrm flipH="1">
            <a:off x="4009318" y="3083240"/>
            <a:ext cx="602646" cy="1026300"/>
            <a:chOff x="2390675" y="509525"/>
            <a:chExt cx="2636250" cy="4693075"/>
          </a:xfrm>
        </p:grpSpPr>
        <p:sp>
          <p:nvSpPr>
            <p:cNvPr id="343" name="Google Shape;351;p24">
              <a:extLst>
                <a:ext uri="{FF2B5EF4-FFF2-40B4-BE49-F238E27FC236}">
                  <a16:creationId xmlns:a16="http://schemas.microsoft.com/office/drawing/2014/main" id="{CBE01CFF-5B34-4998-BBAA-7DACE1F870BA}"/>
                </a:ext>
              </a:extLst>
            </p:cNvPr>
            <p:cNvSpPr/>
            <p:nvPr/>
          </p:nvSpPr>
          <p:spPr>
            <a:xfrm>
              <a:off x="2390675" y="1802775"/>
              <a:ext cx="2542025" cy="3399575"/>
            </a:xfrm>
            <a:custGeom>
              <a:avLst/>
              <a:gdLst/>
              <a:ahLst/>
              <a:cxnLst/>
              <a:rect l="l" t="t" r="r" b="b"/>
              <a:pathLst>
                <a:path w="101681" h="135983" extrusionOk="0">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52;p24">
              <a:extLst>
                <a:ext uri="{FF2B5EF4-FFF2-40B4-BE49-F238E27FC236}">
                  <a16:creationId xmlns:a16="http://schemas.microsoft.com/office/drawing/2014/main" id="{2AC9F105-7D6A-4F7E-8763-C68B59924480}"/>
                </a:ext>
              </a:extLst>
            </p:cNvPr>
            <p:cNvSpPr/>
            <p:nvPr/>
          </p:nvSpPr>
          <p:spPr>
            <a:xfrm>
              <a:off x="3198325" y="2210150"/>
              <a:ext cx="1734375" cy="2992450"/>
            </a:xfrm>
            <a:custGeom>
              <a:avLst/>
              <a:gdLst/>
              <a:ahLst/>
              <a:cxnLst/>
              <a:rect l="l" t="t" r="r" b="b"/>
              <a:pathLst>
                <a:path w="69375" h="119698" extrusionOk="0">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53;p24">
              <a:extLst>
                <a:ext uri="{FF2B5EF4-FFF2-40B4-BE49-F238E27FC236}">
                  <a16:creationId xmlns:a16="http://schemas.microsoft.com/office/drawing/2014/main" id="{5B631FF8-FDA7-4487-8784-400F2758814B}"/>
                </a:ext>
              </a:extLst>
            </p:cNvPr>
            <p:cNvSpPr/>
            <p:nvPr/>
          </p:nvSpPr>
          <p:spPr>
            <a:xfrm>
              <a:off x="2390675" y="3846025"/>
              <a:ext cx="1323375" cy="817000"/>
            </a:xfrm>
            <a:custGeom>
              <a:avLst/>
              <a:gdLst/>
              <a:ahLst/>
              <a:cxnLst/>
              <a:rect l="l" t="t" r="r" b="b"/>
              <a:pathLst>
                <a:path w="52935" h="32680" extrusionOk="0">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54;p24">
              <a:extLst>
                <a:ext uri="{FF2B5EF4-FFF2-40B4-BE49-F238E27FC236}">
                  <a16:creationId xmlns:a16="http://schemas.microsoft.com/office/drawing/2014/main" id="{8EF68FD6-3CC1-4EE6-873A-5819D0259FAF}"/>
                </a:ext>
              </a:extLst>
            </p:cNvPr>
            <p:cNvSpPr/>
            <p:nvPr/>
          </p:nvSpPr>
          <p:spPr>
            <a:xfrm>
              <a:off x="2906750" y="2861550"/>
              <a:ext cx="1320650" cy="815050"/>
            </a:xfrm>
            <a:custGeom>
              <a:avLst/>
              <a:gdLst/>
              <a:ahLst/>
              <a:cxnLst/>
              <a:rect l="l" t="t" r="r" b="b"/>
              <a:pathLst>
                <a:path w="52826" h="32602" extrusionOk="0">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55;p24">
              <a:extLst>
                <a:ext uri="{FF2B5EF4-FFF2-40B4-BE49-F238E27FC236}">
                  <a16:creationId xmlns:a16="http://schemas.microsoft.com/office/drawing/2014/main" id="{AB6D676D-C12D-497F-A5A3-BD5E1E67071A}"/>
                </a:ext>
              </a:extLst>
            </p:cNvPr>
            <p:cNvSpPr/>
            <p:nvPr/>
          </p:nvSpPr>
          <p:spPr>
            <a:xfrm>
              <a:off x="3419725" y="1802400"/>
              <a:ext cx="1481975" cy="889750"/>
            </a:xfrm>
            <a:custGeom>
              <a:avLst/>
              <a:gdLst/>
              <a:ahLst/>
              <a:cxnLst/>
              <a:rect l="l" t="t" r="r" b="b"/>
              <a:pathLst>
                <a:path w="59279" h="35590" extrusionOk="0">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56;p24">
              <a:extLst>
                <a:ext uri="{FF2B5EF4-FFF2-40B4-BE49-F238E27FC236}">
                  <a16:creationId xmlns:a16="http://schemas.microsoft.com/office/drawing/2014/main" id="{5C9F830D-A604-4308-8295-5D106638C293}"/>
                </a:ext>
              </a:extLst>
            </p:cNvPr>
            <p:cNvSpPr/>
            <p:nvPr/>
          </p:nvSpPr>
          <p:spPr>
            <a:xfrm>
              <a:off x="4160700" y="509525"/>
              <a:ext cx="866225" cy="1252050"/>
            </a:xfrm>
            <a:custGeom>
              <a:avLst/>
              <a:gdLst/>
              <a:ahLst/>
              <a:cxnLst/>
              <a:rect l="l" t="t" r="r" b="b"/>
              <a:pathLst>
                <a:path w="34649" h="50082" extrusionOk="0">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57;p24">
              <a:extLst>
                <a:ext uri="{FF2B5EF4-FFF2-40B4-BE49-F238E27FC236}">
                  <a16:creationId xmlns:a16="http://schemas.microsoft.com/office/drawing/2014/main" id="{311116BF-20B0-40FD-ABCD-7CE43B796257}"/>
                </a:ext>
              </a:extLst>
            </p:cNvPr>
            <p:cNvSpPr/>
            <p:nvPr/>
          </p:nvSpPr>
          <p:spPr>
            <a:xfrm>
              <a:off x="4107200" y="951175"/>
              <a:ext cx="107425" cy="1350125"/>
            </a:xfrm>
            <a:custGeom>
              <a:avLst/>
              <a:gdLst/>
              <a:ahLst/>
              <a:cxnLst/>
              <a:rect l="l" t="t" r="r" b="b"/>
              <a:pathLst>
                <a:path w="4297" h="54005" extrusionOk="0">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592;p30">
            <a:extLst>
              <a:ext uri="{FF2B5EF4-FFF2-40B4-BE49-F238E27FC236}">
                <a16:creationId xmlns:a16="http://schemas.microsoft.com/office/drawing/2014/main" id="{C09B3157-E4F7-4F94-80DA-EC90AD7CAFF0}"/>
              </a:ext>
            </a:extLst>
          </p:cNvPr>
          <p:cNvGrpSpPr/>
          <p:nvPr/>
        </p:nvGrpSpPr>
        <p:grpSpPr>
          <a:xfrm flipH="1">
            <a:off x="5503842" y="2653552"/>
            <a:ext cx="495035" cy="799362"/>
            <a:chOff x="2733050" y="950400"/>
            <a:chExt cx="2328375" cy="4182950"/>
          </a:xfrm>
        </p:grpSpPr>
        <p:sp>
          <p:nvSpPr>
            <p:cNvPr id="89" name="Google Shape;593;p30">
              <a:extLst>
                <a:ext uri="{FF2B5EF4-FFF2-40B4-BE49-F238E27FC236}">
                  <a16:creationId xmlns:a16="http://schemas.microsoft.com/office/drawing/2014/main" id="{3FA2F13C-74EE-47DF-83CC-46BF25FA48DD}"/>
                </a:ext>
              </a:extLst>
            </p:cNvPr>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4;p30">
              <a:extLst>
                <a:ext uri="{FF2B5EF4-FFF2-40B4-BE49-F238E27FC236}">
                  <a16:creationId xmlns:a16="http://schemas.microsoft.com/office/drawing/2014/main" id="{F2BE785A-930E-4F8C-BAAD-E91520F78724}"/>
                </a:ext>
              </a:extLst>
            </p:cNvPr>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95;p30">
              <a:extLst>
                <a:ext uri="{FF2B5EF4-FFF2-40B4-BE49-F238E27FC236}">
                  <a16:creationId xmlns:a16="http://schemas.microsoft.com/office/drawing/2014/main" id="{9245AAFF-EC5D-40A5-8E74-535CD5483F38}"/>
                </a:ext>
              </a:extLst>
            </p:cNvPr>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96;p30">
              <a:extLst>
                <a:ext uri="{FF2B5EF4-FFF2-40B4-BE49-F238E27FC236}">
                  <a16:creationId xmlns:a16="http://schemas.microsoft.com/office/drawing/2014/main" id="{037794AE-0FA4-4073-8E51-E066F754FED6}"/>
                </a:ext>
              </a:extLst>
            </p:cNvPr>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97;p30">
              <a:extLst>
                <a:ext uri="{FF2B5EF4-FFF2-40B4-BE49-F238E27FC236}">
                  <a16:creationId xmlns:a16="http://schemas.microsoft.com/office/drawing/2014/main" id="{E49CE8D8-EC3F-4E31-AE30-534C5DD6AD5B}"/>
                </a:ext>
              </a:extLst>
            </p:cNvPr>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98;p30">
              <a:extLst>
                <a:ext uri="{FF2B5EF4-FFF2-40B4-BE49-F238E27FC236}">
                  <a16:creationId xmlns:a16="http://schemas.microsoft.com/office/drawing/2014/main" id="{07D59694-E2B0-4B94-A474-7FAFA566A032}"/>
                </a:ext>
              </a:extLst>
            </p:cNvPr>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99;p30">
              <a:extLst>
                <a:ext uri="{FF2B5EF4-FFF2-40B4-BE49-F238E27FC236}">
                  <a16:creationId xmlns:a16="http://schemas.microsoft.com/office/drawing/2014/main" id="{23CC84F0-80A4-47C2-84B5-81D6F1240C8E}"/>
                </a:ext>
              </a:extLst>
            </p:cNvPr>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00;p30">
              <a:extLst>
                <a:ext uri="{FF2B5EF4-FFF2-40B4-BE49-F238E27FC236}">
                  <a16:creationId xmlns:a16="http://schemas.microsoft.com/office/drawing/2014/main" id="{5107AE42-527E-4B82-858B-1CF5EA1DBE16}"/>
                </a:ext>
              </a:extLst>
            </p:cNvPr>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01;p30">
              <a:extLst>
                <a:ext uri="{FF2B5EF4-FFF2-40B4-BE49-F238E27FC236}">
                  <a16:creationId xmlns:a16="http://schemas.microsoft.com/office/drawing/2014/main" id="{3CA3C001-37D5-4D70-9DA6-C317C763D9A2}"/>
                </a:ext>
              </a:extLst>
            </p:cNvPr>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02;p30">
              <a:extLst>
                <a:ext uri="{FF2B5EF4-FFF2-40B4-BE49-F238E27FC236}">
                  <a16:creationId xmlns:a16="http://schemas.microsoft.com/office/drawing/2014/main" id="{EC135CFA-1F89-4FBA-8E1D-087900B2C1F9}"/>
                </a:ext>
              </a:extLst>
            </p:cNvPr>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03;p30">
              <a:extLst>
                <a:ext uri="{FF2B5EF4-FFF2-40B4-BE49-F238E27FC236}">
                  <a16:creationId xmlns:a16="http://schemas.microsoft.com/office/drawing/2014/main" id="{C40B238A-2EAB-4D3F-A875-ADB3EE6E4497}"/>
                </a:ext>
              </a:extLst>
            </p:cNvPr>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 name="Google Shape;92;p18">
            <a:extLst>
              <a:ext uri="{FF2B5EF4-FFF2-40B4-BE49-F238E27FC236}">
                <a16:creationId xmlns:a16="http://schemas.microsoft.com/office/drawing/2014/main" id="{905AC5C8-D632-4136-A426-40296182DB11}"/>
              </a:ext>
            </a:extLst>
          </p:cNvPr>
          <p:cNvCxnSpPr/>
          <p:nvPr/>
        </p:nvCxnSpPr>
        <p:spPr>
          <a:xfrm rot="10800000">
            <a:off x="2623996" y="3231866"/>
            <a:ext cx="0" cy="1026300"/>
          </a:xfrm>
          <a:prstGeom prst="straightConnector1">
            <a:avLst/>
          </a:prstGeom>
          <a:noFill/>
          <a:ln w="9525" cap="flat" cmpd="sng">
            <a:solidFill>
              <a:schemeClr val="lt1"/>
            </a:solidFill>
            <a:prstDash val="solid"/>
            <a:round/>
            <a:headEnd type="none" w="med" len="med"/>
            <a:tailEnd type="none" w="med" len="med"/>
          </a:ln>
        </p:spPr>
      </p:cxnSp>
      <p:sp>
        <p:nvSpPr>
          <p:cNvPr id="101" name="Google Shape;119;p18">
            <a:extLst>
              <a:ext uri="{FF2B5EF4-FFF2-40B4-BE49-F238E27FC236}">
                <a16:creationId xmlns:a16="http://schemas.microsoft.com/office/drawing/2014/main" id="{E77F6639-E0A8-4D25-8A71-3FF33020A947}"/>
              </a:ext>
            </a:extLst>
          </p:cNvPr>
          <p:cNvSpPr txBox="1">
            <a:spLocks noGrp="1"/>
          </p:cNvSpPr>
          <p:nvPr/>
        </p:nvSpPr>
        <p:spPr>
          <a:xfrm>
            <a:off x="-342229" y="3148410"/>
            <a:ext cx="2867349" cy="137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1pPr>
            <a:lvl2pPr marL="914400" marR="0" lvl="1"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2pPr>
            <a:lvl3pPr marL="1371600" marR="0" lvl="2"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3pPr>
            <a:lvl4pPr marL="1828800" marR="0" lvl="3"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4pPr>
            <a:lvl5pPr marL="2286000" marR="0" lvl="4"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5pPr>
            <a:lvl6pPr marL="2743200" marR="0" lvl="5"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6pPr>
            <a:lvl7pPr marL="3200400" marR="0" lvl="6"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7pPr>
            <a:lvl8pPr marL="3657600" marR="0" lvl="7"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8pPr>
            <a:lvl9pPr marL="4114800" marR="0" lvl="8" indent="-304800" algn="ctr" rtl="0">
              <a:lnSpc>
                <a:spcPct val="100000"/>
              </a:lnSpc>
              <a:spcBef>
                <a:spcPts val="0"/>
              </a:spcBef>
              <a:spcAft>
                <a:spcPts val="0"/>
              </a:spcAft>
              <a:buClr>
                <a:schemeClr val="lt1"/>
              </a:buClr>
              <a:buSzPts val="1000"/>
              <a:buFont typeface="Lato Light"/>
              <a:buNone/>
              <a:defRPr sz="1000" b="0" i="0" u="none" strike="noStrike" cap="none">
                <a:solidFill>
                  <a:schemeClr val="lt1"/>
                </a:solidFill>
                <a:latin typeface="Lato Light"/>
                <a:ea typeface="Lato Light"/>
                <a:cs typeface="Lato Light"/>
                <a:sym typeface="Lato Light"/>
              </a:defRPr>
            </a:lvl9pPr>
          </a:lstStyle>
          <a:p>
            <a:pPr marL="0" indent="0" algn="r"/>
            <a:r>
              <a:rPr lang="zh-CN" altLang="en-US" sz="2000" b="1" dirty="0">
                <a:latin typeface="微软雅黑 Light" panose="020B0502040204020203" pitchFamily="34" charset="-122"/>
                <a:ea typeface="微软雅黑 Light" panose="020B0502040204020203" pitchFamily="34" charset="-122"/>
              </a:rPr>
              <a:t>④（彩蛋）</a:t>
            </a:r>
            <a:r>
              <a:rPr lang="en-US" altLang="zh-CN" sz="2000" b="1" dirty="0">
                <a:latin typeface="微软雅黑 Light" panose="020B0502040204020203" pitchFamily="34" charset="-122"/>
                <a:ea typeface="微软雅黑 Light" panose="020B0502040204020203" pitchFamily="34" charset="-122"/>
              </a:rPr>
              <a:t>+</a:t>
            </a:r>
            <a:r>
              <a:rPr lang="zh-CN" altLang="en-US" sz="2000" b="1" dirty="0">
                <a:latin typeface="微软雅黑 Light" panose="020B0502040204020203" pitchFamily="34" charset="-122"/>
                <a:ea typeface="微软雅黑 Light" panose="020B0502040204020203" pitchFamily="34" charset="-122"/>
              </a:rPr>
              <a:t>关于纳新</a:t>
            </a:r>
            <a:endParaRPr lang="en-US" altLang="zh-CN" sz="2000" b="1" dirty="0">
              <a:latin typeface="微软雅黑 Light" panose="020B0502040204020203" pitchFamily="34" charset="-122"/>
              <a:ea typeface="微软雅黑 Light" panose="020B0502040204020203" pitchFamily="34" charset="-122"/>
            </a:endParaRPr>
          </a:p>
          <a:p>
            <a:pPr marL="0" indent="0" algn="r"/>
            <a:endParaRPr lang="en-US" altLang="zh-CN"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实验室的环境怎么样？</a:t>
            </a:r>
            <a:endParaRPr lang="en-US" altLang="zh-CN" sz="1600"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怎样加入我们？</a:t>
            </a:r>
            <a:endParaRPr lang="en-US" altLang="zh-CN" sz="1600" dirty="0">
              <a:latin typeface="微软雅黑 Light" panose="020B0502040204020203" pitchFamily="34" charset="-122"/>
              <a:ea typeface="微软雅黑 Light" panose="020B0502040204020203" pitchFamily="34" charset="-122"/>
            </a:endParaRPr>
          </a:p>
          <a:p>
            <a:pPr marL="0" indent="0" algn="r"/>
            <a:r>
              <a:rPr lang="zh-CN" altLang="en-US" sz="1600" dirty="0">
                <a:latin typeface="微软雅黑 Light" panose="020B0502040204020203" pitchFamily="34" charset="-122"/>
                <a:ea typeface="微软雅黑 Light" panose="020B0502040204020203" pitchFamily="34" charset="-122"/>
              </a:rPr>
              <a:t>我们对纳新有什么要求？</a:t>
            </a:r>
          </a:p>
        </p:txBody>
      </p:sp>
    </p:spTree>
    <p:extLst>
      <p:ext uri="{BB962C8B-B14F-4D97-AF65-F5344CB8AC3E}">
        <p14:creationId xmlns:p14="http://schemas.microsoft.com/office/powerpoint/2010/main" val="407989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管理岗首页">
            <a:extLst>
              <a:ext uri="{FF2B5EF4-FFF2-40B4-BE49-F238E27FC236}">
                <a16:creationId xmlns:a16="http://schemas.microsoft.com/office/drawing/2014/main" id="{C2E5625F-59AB-46F0-BAA4-228F6CADAFE7}"/>
              </a:ext>
            </a:extLst>
          </p:cNvPr>
          <p:cNvPicPr>
            <a:picLocks noChangeAspect="1"/>
          </p:cNvPicPr>
          <p:nvPr/>
        </p:nvPicPr>
        <p:blipFill>
          <a:blip r:embed="rId3"/>
          <a:stretch>
            <a:fillRect/>
          </a:stretch>
        </p:blipFill>
        <p:spPr>
          <a:xfrm>
            <a:off x="957847" y="1087785"/>
            <a:ext cx="7543800" cy="3640455"/>
          </a:xfrm>
          <a:prstGeom prst="rect">
            <a:avLst/>
          </a:prstGeom>
        </p:spPr>
      </p:pic>
      <p:sp>
        <p:nvSpPr>
          <p:cNvPr id="6" name="矩形 5">
            <a:extLst>
              <a:ext uri="{FF2B5EF4-FFF2-40B4-BE49-F238E27FC236}">
                <a16:creationId xmlns:a16="http://schemas.microsoft.com/office/drawing/2014/main" id="{482B38DD-349F-4687-8B34-BAEAA2EAAF6D}"/>
              </a:ext>
            </a:extLst>
          </p:cNvPr>
          <p:cNvSpPr/>
          <p:nvPr/>
        </p:nvSpPr>
        <p:spPr>
          <a:xfrm>
            <a:off x="2978930" y="196983"/>
            <a:ext cx="2893741" cy="738664"/>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我们的成果</a:t>
            </a:r>
            <a:endPar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教师绩效考核管理系统</a:t>
            </a:r>
          </a:p>
        </p:txBody>
      </p:sp>
    </p:spTree>
    <p:extLst>
      <p:ext uri="{BB962C8B-B14F-4D97-AF65-F5344CB8AC3E}">
        <p14:creationId xmlns:p14="http://schemas.microsoft.com/office/powerpoint/2010/main" val="143996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2B38DD-349F-4687-8B34-BAEAA2EAAF6D}"/>
              </a:ext>
            </a:extLst>
          </p:cNvPr>
          <p:cNvSpPr/>
          <p:nvPr/>
        </p:nvSpPr>
        <p:spPr>
          <a:xfrm>
            <a:off x="2973031" y="185185"/>
            <a:ext cx="2622834" cy="738664"/>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我们的成果</a:t>
            </a:r>
            <a:endPar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endParaRPr>
          </a:p>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贤得家后台管理系统</a:t>
            </a:r>
          </a:p>
        </p:txBody>
      </p:sp>
      <p:pic>
        <p:nvPicPr>
          <p:cNvPr id="4" name="图片 3">
            <a:extLst>
              <a:ext uri="{FF2B5EF4-FFF2-40B4-BE49-F238E27FC236}">
                <a16:creationId xmlns:a16="http://schemas.microsoft.com/office/drawing/2014/main" id="{0AF27D33-C8D4-4928-B3D7-E6A7D3E5D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753" y="1081367"/>
            <a:ext cx="6440493" cy="3806118"/>
          </a:xfrm>
          <a:prstGeom prst="rect">
            <a:avLst/>
          </a:prstGeom>
        </p:spPr>
      </p:pic>
    </p:spTree>
    <p:extLst>
      <p:ext uri="{BB962C8B-B14F-4D97-AF65-F5344CB8AC3E}">
        <p14:creationId xmlns:p14="http://schemas.microsoft.com/office/powerpoint/2010/main" val="2706880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图片包含 室内, 天花板, 墙壁, 人员&#10;&#10;已生成极高可信度的说明">
            <a:extLst>
              <a:ext uri="{FF2B5EF4-FFF2-40B4-BE49-F238E27FC236}">
                <a16:creationId xmlns:a16="http://schemas.microsoft.com/office/drawing/2014/main" id="{1BB09AF9-0986-4509-B68D-9927E2099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031" y="1197578"/>
            <a:ext cx="4438971" cy="3329230"/>
          </a:xfrm>
          <a:prstGeom prst="rect">
            <a:avLst/>
          </a:prstGeom>
        </p:spPr>
      </p:pic>
      <p:sp>
        <p:nvSpPr>
          <p:cNvPr id="24" name="矩形 23">
            <a:extLst>
              <a:ext uri="{FF2B5EF4-FFF2-40B4-BE49-F238E27FC236}">
                <a16:creationId xmlns:a16="http://schemas.microsoft.com/office/drawing/2014/main" id="{BA730F75-03D9-446E-9937-5F2170E37948}"/>
              </a:ext>
            </a:extLst>
          </p:cNvPr>
          <p:cNvSpPr/>
          <p:nvPr/>
        </p:nvSpPr>
        <p:spPr>
          <a:xfrm>
            <a:off x="2978930" y="391662"/>
            <a:ext cx="3164649"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与甲方探讨需求</a:t>
            </a:r>
            <a:r>
              <a:rPr lang="zh-CN" altLang="en-US" sz="2100" b="1" strike="sngStrike" kern="1200" dirty="0">
                <a:solidFill>
                  <a:prstClr val="white"/>
                </a:solidFill>
                <a:latin typeface="方正粗黑宋简体" panose="02000000000000000000" pitchFamily="2" charset="-122"/>
                <a:ea typeface="方正粗黑宋简体" panose="02000000000000000000" pitchFamily="2" charset="-122"/>
                <a:cs typeface="+mn-cs"/>
              </a:rPr>
              <a:t>（对线）</a:t>
            </a:r>
          </a:p>
        </p:txBody>
      </p:sp>
    </p:spTree>
    <p:extLst>
      <p:ext uri="{BB962C8B-B14F-4D97-AF65-F5344CB8AC3E}">
        <p14:creationId xmlns:p14="http://schemas.microsoft.com/office/powerpoint/2010/main" val="1882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A730F75-03D9-446E-9937-5F2170E37948}"/>
              </a:ext>
            </a:extLst>
          </p:cNvPr>
          <p:cNvSpPr/>
          <p:nvPr/>
        </p:nvSpPr>
        <p:spPr>
          <a:xfrm>
            <a:off x="2978930" y="391662"/>
            <a:ext cx="235192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培训员工使用系统</a:t>
            </a:r>
          </a:p>
        </p:txBody>
      </p:sp>
      <p:pic>
        <p:nvPicPr>
          <p:cNvPr id="4" name="图片 3" descr="图片包含 人员, 室内, 天花板, 站立&#10;&#10;已生成极高可信度的说明">
            <a:extLst>
              <a:ext uri="{FF2B5EF4-FFF2-40B4-BE49-F238E27FC236}">
                <a16:creationId xmlns:a16="http://schemas.microsoft.com/office/drawing/2014/main" id="{F603052F-03D0-457C-954B-EC9BA1E14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156" y="1101226"/>
            <a:ext cx="4634236" cy="3475677"/>
          </a:xfrm>
          <a:prstGeom prst="rect">
            <a:avLst/>
          </a:prstGeom>
        </p:spPr>
      </p:pic>
    </p:spTree>
    <p:extLst>
      <p:ext uri="{BB962C8B-B14F-4D97-AF65-F5344CB8AC3E}">
        <p14:creationId xmlns:p14="http://schemas.microsoft.com/office/powerpoint/2010/main" val="186574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7" name="Google Shape;177;p33"/>
          <p:cNvSpPr txBox="1">
            <a:spLocks noGrp="1"/>
          </p:cNvSpPr>
          <p:nvPr>
            <p:ph type="title"/>
          </p:nvPr>
        </p:nvSpPr>
        <p:spPr>
          <a:xfrm>
            <a:off x="2217000" y="2865976"/>
            <a:ext cx="471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3600" dirty="0">
                <a:latin typeface="微软雅黑" panose="020B0503020204020204" pitchFamily="34" charset="-122"/>
                <a:ea typeface="微软雅黑" panose="020B0503020204020204" pitchFamily="34" charset="-122"/>
              </a:rPr>
              <a:t>常用工具</a:t>
            </a:r>
            <a:endParaRPr sz="3600" dirty="0">
              <a:latin typeface="微软雅黑" panose="020B0503020204020204" pitchFamily="34" charset="-122"/>
              <a:ea typeface="微软雅黑" panose="020B0503020204020204" pitchFamily="34" charset="-122"/>
            </a:endParaRPr>
          </a:p>
        </p:txBody>
      </p:sp>
      <p:sp>
        <p:nvSpPr>
          <p:cNvPr id="178" name="Google Shape;178;p33"/>
          <p:cNvSpPr txBox="1">
            <a:spLocks noGrp="1"/>
          </p:cNvSpPr>
          <p:nvPr>
            <p:ph type="subTitle" idx="1"/>
          </p:nvPr>
        </p:nvSpPr>
        <p:spPr>
          <a:xfrm>
            <a:off x="1598842" y="3573978"/>
            <a:ext cx="6262580" cy="518100"/>
          </a:xfrm>
          <a:prstGeom prst="rect">
            <a:avLst/>
          </a:prstGeom>
        </p:spPr>
        <p:txBody>
          <a:bodyPr spcFirstLastPara="1" wrap="square" lIns="91425" tIns="91425" rIns="91425" bIns="91425" anchor="t" anchorCtr="0">
            <a:noAutofit/>
          </a:bodyPr>
          <a:lstStyle/>
          <a:p>
            <a:pPr marL="0" indent="0"/>
            <a:r>
              <a:rPr lang="zh-CN" altLang="en-US" dirty="0">
                <a:latin typeface="等线 Light" panose="02010600030101010101" pitchFamily="2" charset="-122"/>
                <a:ea typeface="等线 Light" panose="02010600030101010101" pitchFamily="2" charset="-122"/>
              </a:rPr>
              <a:t>后端需要学习什么呢？</a:t>
            </a:r>
          </a:p>
          <a:p>
            <a:pPr marL="0" indent="0"/>
            <a:r>
              <a:rPr lang="zh-CN" altLang="en-US" dirty="0">
                <a:latin typeface="等线 Light" panose="02010600030101010101" pitchFamily="2" charset="-122"/>
                <a:ea typeface="等线 Light" panose="02010600030101010101" pitchFamily="2" charset="-122"/>
              </a:rPr>
              <a:t>后端有哪些技术栈？</a:t>
            </a:r>
          </a:p>
        </p:txBody>
      </p:sp>
      <p:grpSp>
        <p:nvGrpSpPr>
          <p:cNvPr id="8" name="Google Shape;9953;p72">
            <a:extLst>
              <a:ext uri="{FF2B5EF4-FFF2-40B4-BE49-F238E27FC236}">
                <a16:creationId xmlns:a16="http://schemas.microsoft.com/office/drawing/2014/main" id="{C20F2280-479E-482C-9804-BB0510D24EEA}"/>
              </a:ext>
            </a:extLst>
          </p:cNvPr>
          <p:cNvGrpSpPr/>
          <p:nvPr/>
        </p:nvGrpSpPr>
        <p:grpSpPr>
          <a:xfrm>
            <a:off x="4125997" y="1549423"/>
            <a:ext cx="892006" cy="857501"/>
            <a:chOff x="-31889075" y="2658950"/>
            <a:chExt cx="302475" cy="290775"/>
          </a:xfrm>
        </p:grpSpPr>
        <p:sp>
          <p:nvSpPr>
            <p:cNvPr id="9" name="Google Shape;9954;p72">
              <a:extLst>
                <a:ext uri="{FF2B5EF4-FFF2-40B4-BE49-F238E27FC236}">
                  <a16:creationId xmlns:a16="http://schemas.microsoft.com/office/drawing/2014/main" id="{E89076F0-43AB-458F-B01D-EF90FA957412}"/>
                </a:ext>
              </a:extLst>
            </p:cNvPr>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955;p72">
              <a:extLst>
                <a:ext uri="{FF2B5EF4-FFF2-40B4-BE49-F238E27FC236}">
                  <a16:creationId xmlns:a16="http://schemas.microsoft.com/office/drawing/2014/main" id="{27139848-81D6-4C8F-B09D-CD9C69BB06B8}"/>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4187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105B9-5DD4-4402-A601-7A202E4D36B7}"/>
              </a:ext>
            </a:extLst>
          </p:cNvPr>
          <p:cNvSpPr>
            <a:spLocks noGrp="1"/>
          </p:cNvSpPr>
          <p:nvPr>
            <p:ph type="title"/>
          </p:nvPr>
        </p:nvSpPr>
        <p:spPr>
          <a:xfrm>
            <a:off x="612611" y="375923"/>
            <a:ext cx="7706400" cy="572700"/>
          </a:xfrm>
        </p:spPr>
        <p:txBody>
          <a:bodyPr/>
          <a:lstStyle/>
          <a:p>
            <a:r>
              <a:rPr lang="en-US" altLang="zh-CN" dirty="0">
                <a:solidFill>
                  <a:srgbClr val="92D050"/>
                </a:solidFill>
              </a:rPr>
              <a:t>Spring Boot</a:t>
            </a:r>
            <a:endParaRPr lang="zh-CN" altLang="en-US" dirty="0">
              <a:solidFill>
                <a:srgbClr val="92D050"/>
              </a:solidFill>
            </a:endParaRPr>
          </a:p>
        </p:txBody>
      </p:sp>
      <p:sp>
        <p:nvSpPr>
          <p:cNvPr id="3" name="矩形 2">
            <a:extLst>
              <a:ext uri="{FF2B5EF4-FFF2-40B4-BE49-F238E27FC236}">
                <a16:creationId xmlns:a16="http://schemas.microsoft.com/office/drawing/2014/main" id="{968404AA-5160-462A-A673-45DA2D174CCE}"/>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D3DEB0B-5A78-4FDB-B785-AB4E8E1DA7E3}"/>
              </a:ext>
            </a:extLst>
          </p:cNvPr>
          <p:cNvSpPr/>
          <p:nvPr/>
        </p:nvSpPr>
        <p:spPr>
          <a:xfrm>
            <a:off x="164752" y="365160"/>
            <a:ext cx="1107996" cy="369332"/>
          </a:xfrm>
          <a:prstGeom prst="rect">
            <a:avLst/>
          </a:prstGeom>
        </p:spPr>
        <p:txBody>
          <a:bodyPr wrap="none">
            <a:spAutoFit/>
          </a:bodyPr>
          <a:lstStyle/>
          <a:p>
            <a:pPr algn="r">
              <a:spcBef>
                <a:spcPct val="0"/>
              </a:spcBef>
            </a:pPr>
            <a:r>
              <a:rPr lang="zh-CN" altLang="en-US" sz="1800" b="1" dirty="0">
                <a:solidFill>
                  <a:schemeClr val="bg1"/>
                </a:solidFill>
              </a:rPr>
              <a:t>常用工具</a:t>
            </a:r>
          </a:p>
        </p:txBody>
      </p:sp>
      <p:grpSp>
        <p:nvGrpSpPr>
          <p:cNvPr id="10" name="组合 9">
            <a:extLst>
              <a:ext uri="{FF2B5EF4-FFF2-40B4-BE49-F238E27FC236}">
                <a16:creationId xmlns:a16="http://schemas.microsoft.com/office/drawing/2014/main" id="{873205A2-CD32-4D91-B7E8-22F1FB3EE8BA}"/>
              </a:ext>
            </a:extLst>
          </p:cNvPr>
          <p:cNvGrpSpPr/>
          <p:nvPr/>
        </p:nvGrpSpPr>
        <p:grpSpPr>
          <a:xfrm>
            <a:off x="1443223" y="2694593"/>
            <a:ext cx="1235409" cy="862315"/>
            <a:chOff x="4202111" y="1795096"/>
            <a:chExt cx="1235409" cy="862315"/>
          </a:xfrm>
        </p:grpSpPr>
        <p:sp>
          <p:nvSpPr>
            <p:cNvPr id="11" name="Google Shape;253;p23">
              <a:extLst>
                <a:ext uri="{FF2B5EF4-FFF2-40B4-BE49-F238E27FC236}">
                  <a16:creationId xmlns:a16="http://schemas.microsoft.com/office/drawing/2014/main" id="{8D3FB274-9F57-43C2-BD92-AEDE1BB480B5}"/>
                </a:ext>
              </a:extLst>
            </p:cNvPr>
            <p:cNvSpPr/>
            <p:nvPr/>
          </p:nvSpPr>
          <p:spPr>
            <a:xfrm>
              <a:off x="4202111" y="1795096"/>
              <a:ext cx="1235409" cy="670451"/>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4;p23">
              <a:extLst>
                <a:ext uri="{FF2B5EF4-FFF2-40B4-BE49-F238E27FC236}">
                  <a16:creationId xmlns:a16="http://schemas.microsoft.com/office/drawing/2014/main" id="{97A877AD-295F-4EA0-AD41-355B717B9551}"/>
                </a:ext>
              </a:extLst>
            </p:cNvPr>
            <p:cNvSpPr/>
            <p:nvPr/>
          </p:nvSpPr>
          <p:spPr>
            <a:xfrm>
              <a:off x="4202111" y="2130039"/>
              <a:ext cx="617274" cy="527372"/>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5;p23">
              <a:extLst>
                <a:ext uri="{FF2B5EF4-FFF2-40B4-BE49-F238E27FC236}">
                  <a16:creationId xmlns:a16="http://schemas.microsoft.com/office/drawing/2014/main" id="{C1A8CC20-3468-47A8-8550-59B385F6134C}"/>
                </a:ext>
              </a:extLst>
            </p:cNvPr>
            <p:cNvSpPr/>
            <p:nvPr/>
          </p:nvSpPr>
          <p:spPr>
            <a:xfrm>
              <a:off x="4815341" y="2130039"/>
              <a:ext cx="618444" cy="527372"/>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组合 14">
            <a:extLst>
              <a:ext uri="{FF2B5EF4-FFF2-40B4-BE49-F238E27FC236}">
                <a16:creationId xmlns:a16="http://schemas.microsoft.com/office/drawing/2014/main" id="{5D34D26D-688C-41E3-A681-78607B6AD01A}"/>
              </a:ext>
            </a:extLst>
          </p:cNvPr>
          <p:cNvGrpSpPr/>
          <p:nvPr/>
        </p:nvGrpSpPr>
        <p:grpSpPr>
          <a:xfrm>
            <a:off x="6206147" y="2706476"/>
            <a:ext cx="1356381" cy="944756"/>
            <a:chOff x="7067919" y="1505285"/>
            <a:chExt cx="1356381" cy="944756"/>
          </a:xfrm>
        </p:grpSpPr>
        <p:sp>
          <p:nvSpPr>
            <p:cNvPr id="16" name="Google Shape;247;p23">
              <a:extLst>
                <a:ext uri="{FF2B5EF4-FFF2-40B4-BE49-F238E27FC236}">
                  <a16:creationId xmlns:a16="http://schemas.microsoft.com/office/drawing/2014/main" id="{837BDE30-4D84-4713-B8D0-1FE5272E09B7}"/>
                </a:ext>
              </a:extLst>
            </p:cNvPr>
            <p:cNvSpPr/>
            <p:nvPr/>
          </p:nvSpPr>
          <p:spPr>
            <a:xfrm>
              <a:off x="7071654" y="1505285"/>
              <a:ext cx="1352646" cy="7340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8;p23">
              <a:extLst>
                <a:ext uri="{FF2B5EF4-FFF2-40B4-BE49-F238E27FC236}">
                  <a16:creationId xmlns:a16="http://schemas.microsoft.com/office/drawing/2014/main" id="{C24A0B63-6873-4729-8D78-8B5AD815C892}"/>
                </a:ext>
              </a:extLst>
            </p:cNvPr>
            <p:cNvSpPr/>
            <p:nvPr/>
          </p:nvSpPr>
          <p:spPr>
            <a:xfrm>
              <a:off x="7067919" y="1861430"/>
              <a:ext cx="675851" cy="577719"/>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9;p23">
              <a:extLst>
                <a:ext uri="{FF2B5EF4-FFF2-40B4-BE49-F238E27FC236}">
                  <a16:creationId xmlns:a16="http://schemas.microsoft.com/office/drawing/2014/main" id="{12979EF7-A65A-434C-A1F9-80750995D696}"/>
                </a:ext>
              </a:extLst>
            </p:cNvPr>
            <p:cNvSpPr/>
            <p:nvPr/>
          </p:nvSpPr>
          <p:spPr>
            <a:xfrm>
              <a:off x="7747168" y="1872322"/>
              <a:ext cx="677132" cy="577719"/>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组合 18">
            <a:extLst>
              <a:ext uri="{FF2B5EF4-FFF2-40B4-BE49-F238E27FC236}">
                <a16:creationId xmlns:a16="http://schemas.microsoft.com/office/drawing/2014/main" id="{F26A667C-25C1-46DC-8580-FFD6C80C712A}"/>
              </a:ext>
            </a:extLst>
          </p:cNvPr>
          <p:cNvGrpSpPr/>
          <p:nvPr/>
        </p:nvGrpSpPr>
        <p:grpSpPr>
          <a:xfrm>
            <a:off x="3632200" y="3462083"/>
            <a:ext cx="1235701" cy="858800"/>
            <a:chOff x="5735184" y="2471063"/>
            <a:chExt cx="1235701" cy="858800"/>
          </a:xfrm>
        </p:grpSpPr>
        <p:sp>
          <p:nvSpPr>
            <p:cNvPr id="20" name="Google Shape;250;p23">
              <a:extLst>
                <a:ext uri="{FF2B5EF4-FFF2-40B4-BE49-F238E27FC236}">
                  <a16:creationId xmlns:a16="http://schemas.microsoft.com/office/drawing/2014/main" id="{1C0C0F5B-40E7-4A85-812C-BE583DF899F2}"/>
                </a:ext>
              </a:extLst>
            </p:cNvPr>
            <p:cNvSpPr/>
            <p:nvPr/>
          </p:nvSpPr>
          <p:spPr>
            <a:xfrm>
              <a:off x="5735184" y="2471063"/>
              <a:ext cx="1235409" cy="670726"/>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1;p23">
              <a:extLst>
                <a:ext uri="{FF2B5EF4-FFF2-40B4-BE49-F238E27FC236}">
                  <a16:creationId xmlns:a16="http://schemas.microsoft.com/office/drawing/2014/main" id="{80F2E638-F87F-47D2-AF56-56934463EF1F}"/>
                </a:ext>
              </a:extLst>
            </p:cNvPr>
            <p:cNvSpPr/>
            <p:nvPr/>
          </p:nvSpPr>
          <p:spPr>
            <a:xfrm>
              <a:off x="5735184" y="2802216"/>
              <a:ext cx="617274" cy="527647"/>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p23">
              <a:extLst>
                <a:ext uri="{FF2B5EF4-FFF2-40B4-BE49-F238E27FC236}">
                  <a16:creationId xmlns:a16="http://schemas.microsoft.com/office/drawing/2014/main" id="{F7F97026-7FBF-4D68-A357-69F0DDF41B83}"/>
                </a:ext>
              </a:extLst>
            </p:cNvPr>
            <p:cNvSpPr/>
            <p:nvPr/>
          </p:nvSpPr>
          <p:spPr>
            <a:xfrm>
              <a:off x="6352441" y="2802216"/>
              <a:ext cx="618444" cy="527647"/>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 name="直接箭头连接符 22">
            <a:extLst>
              <a:ext uri="{FF2B5EF4-FFF2-40B4-BE49-F238E27FC236}">
                <a16:creationId xmlns:a16="http://schemas.microsoft.com/office/drawing/2014/main" id="{83748F05-0EA5-434F-8F33-098B716357EB}"/>
              </a:ext>
            </a:extLst>
          </p:cNvPr>
          <p:cNvCxnSpPr>
            <a:cxnSpLocks/>
          </p:cNvCxnSpPr>
          <p:nvPr/>
        </p:nvCxnSpPr>
        <p:spPr>
          <a:xfrm>
            <a:off x="3133080" y="3116959"/>
            <a:ext cx="674296" cy="3339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C393C8E-A9AA-4BCA-9FB0-31229E315AD6}"/>
              </a:ext>
            </a:extLst>
          </p:cNvPr>
          <p:cNvCxnSpPr>
            <a:cxnSpLocks/>
          </p:cNvCxnSpPr>
          <p:nvPr/>
        </p:nvCxnSpPr>
        <p:spPr>
          <a:xfrm flipH="1" flipV="1">
            <a:off x="2755238" y="3283915"/>
            <a:ext cx="702841" cy="367317"/>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E543510-45D0-4FDE-948E-77C78B4D0BB6}"/>
              </a:ext>
            </a:extLst>
          </p:cNvPr>
          <p:cNvCxnSpPr>
            <a:cxnSpLocks/>
          </p:cNvCxnSpPr>
          <p:nvPr/>
        </p:nvCxnSpPr>
        <p:spPr>
          <a:xfrm flipV="1">
            <a:off x="5082621" y="3163538"/>
            <a:ext cx="651114" cy="40301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39FBDBE-C3D8-481F-A9DA-31668C8C45EF}"/>
              </a:ext>
            </a:extLst>
          </p:cNvPr>
          <p:cNvCxnSpPr>
            <a:cxnSpLocks/>
          </p:cNvCxnSpPr>
          <p:nvPr/>
        </p:nvCxnSpPr>
        <p:spPr>
          <a:xfrm flipH="1">
            <a:off x="5112871" y="3570148"/>
            <a:ext cx="620864" cy="389552"/>
          </a:xfrm>
          <a:prstGeom prst="straightConnector1">
            <a:avLst/>
          </a:prstGeom>
          <a:ln w="57150" cap="rnd" cmpd="dbl">
            <a:solidFill>
              <a:schemeClr val="bg1"/>
            </a:solidFill>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7" name="Google Shape;240;p23">
            <a:extLst>
              <a:ext uri="{FF2B5EF4-FFF2-40B4-BE49-F238E27FC236}">
                <a16:creationId xmlns:a16="http://schemas.microsoft.com/office/drawing/2014/main" id="{1F4D6F3F-7739-4E2B-AEDD-91F43DBADC70}"/>
              </a:ext>
            </a:extLst>
          </p:cNvPr>
          <p:cNvSpPr txBox="1"/>
          <p:nvPr/>
        </p:nvSpPr>
        <p:spPr>
          <a:xfrm flipH="1">
            <a:off x="1272170" y="2231791"/>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登陆控制器 </a:t>
            </a:r>
            <a:r>
              <a:rPr lang="en-US" altLang="zh-CN" sz="2000" dirty="0">
                <a:solidFill>
                  <a:srgbClr val="FF0000"/>
                </a:solidFill>
                <a:latin typeface="Unica One"/>
                <a:ea typeface="Lato"/>
                <a:cs typeface="Lato"/>
                <a:sym typeface="Unica One"/>
              </a:rPr>
              <a:t>C</a:t>
            </a:r>
            <a:r>
              <a:rPr lang="en-US" altLang="zh-CN" sz="2000" dirty="0">
                <a:solidFill>
                  <a:schemeClr val="lt1"/>
                </a:solidFill>
                <a:latin typeface="Unica One"/>
                <a:ea typeface="Lato"/>
                <a:cs typeface="Lato"/>
                <a:sym typeface="Unica One"/>
              </a:rPr>
              <a:t>ONTROLLER</a:t>
            </a:r>
            <a:endParaRPr sz="2000" dirty="0">
              <a:solidFill>
                <a:schemeClr val="lt1"/>
              </a:solidFill>
              <a:latin typeface="Lato"/>
              <a:ea typeface="Lato"/>
              <a:cs typeface="Lato"/>
              <a:sym typeface="Lato"/>
            </a:endParaRPr>
          </a:p>
        </p:txBody>
      </p:sp>
      <p:sp>
        <p:nvSpPr>
          <p:cNvPr id="28" name="Google Shape;240;p23">
            <a:extLst>
              <a:ext uri="{FF2B5EF4-FFF2-40B4-BE49-F238E27FC236}">
                <a16:creationId xmlns:a16="http://schemas.microsoft.com/office/drawing/2014/main" id="{28E385D7-250D-44D5-9FF0-26BFF5A5B244}"/>
              </a:ext>
            </a:extLst>
          </p:cNvPr>
          <p:cNvSpPr txBox="1"/>
          <p:nvPr/>
        </p:nvSpPr>
        <p:spPr>
          <a:xfrm flipH="1">
            <a:off x="4227258" y="2830110"/>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endParaRPr sz="2000" dirty="0">
              <a:solidFill>
                <a:schemeClr val="lt1"/>
              </a:solidFill>
              <a:latin typeface="Lato"/>
              <a:ea typeface="Lato"/>
              <a:cs typeface="Lato"/>
              <a:sym typeface="Lato"/>
            </a:endParaRPr>
          </a:p>
        </p:txBody>
      </p:sp>
      <p:sp>
        <p:nvSpPr>
          <p:cNvPr id="29" name="Google Shape;240;p23">
            <a:extLst>
              <a:ext uri="{FF2B5EF4-FFF2-40B4-BE49-F238E27FC236}">
                <a16:creationId xmlns:a16="http://schemas.microsoft.com/office/drawing/2014/main" id="{754032DF-19DF-438A-94EA-791E2EAAB7C8}"/>
              </a:ext>
            </a:extLst>
          </p:cNvPr>
          <p:cNvSpPr txBox="1"/>
          <p:nvPr/>
        </p:nvSpPr>
        <p:spPr>
          <a:xfrm flipH="1">
            <a:off x="5970365" y="3797626"/>
            <a:ext cx="1592163" cy="627244"/>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数据库 </a:t>
            </a:r>
            <a:r>
              <a:rPr lang="en-US" altLang="zh-CN" sz="2000" dirty="0" err="1">
                <a:solidFill>
                  <a:srgbClr val="FF0000"/>
                </a:solidFill>
                <a:latin typeface="Unica One"/>
                <a:ea typeface="Lato"/>
                <a:cs typeface="Lato"/>
                <a:sym typeface="Unica One"/>
              </a:rPr>
              <a:t>D</a:t>
            </a:r>
            <a:r>
              <a:rPr lang="en-US" altLang="zh-CN" sz="2000" dirty="0" err="1">
                <a:solidFill>
                  <a:schemeClr val="lt1"/>
                </a:solidFill>
                <a:latin typeface="Unica One"/>
                <a:ea typeface="Lato"/>
                <a:cs typeface="Lato"/>
                <a:sym typeface="Unica One"/>
              </a:rPr>
              <a:t>ataBase</a:t>
            </a:r>
            <a:endParaRPr sz="2000" dirty="0">
              <a:solidFill>
                <a:schemeClr val="lt1"/>
              </a:solidFill>
              <a:latin typeface="Lato"/>
              <a:ea typeface="Lato"/>
              <a:cs typeface="Lato"/>
              <a:sym typeface="Lato"/>
            </a:endParaRPr>
          </a:p>
        </p:txBody>
      </p:sp>
      <p:sp>
        <p:nvSpPr>
          <p:cNvPr id="30" name="Google Shape;240;p23">
            <a:extLst>
              <a:ext uri="{FF2B5EF4-FFF2-40B4-BE49-F238E27FC236}">
                <a16:creationId xmlns:a16="http://schemas.microsoft.com/office/drawing/2014/main" id="{F1B4D23C-1926-4B1A-8EF0-98D4FB6F08BA}"/>
              </a:ext>
            </a:extLst>
          </p:cNvPr>
          <p:cNvSpPr txBox="1"/>
          <p:nvPr/>
        </p:nvSpPr>
        <p:spPr>
          <a:xfrm flipH="1">
            <a:off x="3389910" y="4561598"/>
            <a:ext cx="1528095" cy="252343"/>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登陆模型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pic>
        <p:nvPicPr>
          <p:cNvPr id="31" name="图片 30">
            <a:extLst>
              <a:ext uri="{FF2B5EF4-FFF2-40B4-BE49-F238E27FC236}">
                <a16:creationId xmlns:a16="http://schemas.microsoft.com/office/drawing/2014/main" id="{65E6F977-AD26-4960-BFA1-08D7AA990998}"/>
              </a:ext>
            </a:extLst>
          </p:cNvPr>
          <p:cNvPicPr>
            <a:picLocks noChangeAspect="1"/>
          </p:cNvPicPr>
          <p:nvPr/>
        </p:nvPicPr>
        <p:blipFill>
          <a:blip r:embed="rId3"/>
          <a:stretch>
            <a:fillRect/>
          </a:stretch>
        </p:blipFill>
        <p:spPr>
          <a:xfrm>
            <a:off x="3238809" y="2593464"/>
            <a:ext cx="2684229" cy="558862"/>
          </a:xfrm>
          <a:prstGeom prst="rect">
            <a:avLst/>
          </a:prstGeom>
        </p:spPr>
      </p:pic>
      <p:pic>
        <p:nvPicPr>
          <p:cNvPr id="33" name="图片 32">
            <a:extLst>
              <a:ext uri="{FF2B5EF4-FFF2-40B4-BE49-F238E27FC236}">
                <a16:creationId xmlns:a16="http://schemas.microsoft.com/office/drawing/2014/main" id="{B49853A9-39A4-4FAA-997D-7DEF001AD32C}"/>
              </a:ext>
            </a:extLst>
          </p:cNvPr>
          <p:cNvPicPr>
            <a:picLocks noChangeAspect="1"/>
          </p:cNvPicPr>
          <p:nvPr/>
        </p:nvPicPr>
        <p:blipFill>
          <a:blip r:embed="rId4"/>
          <a:stretch>
            <a:fillRect/>
          </a:stretch>
        </p:blipFill>
        <p:spPr>
          <a:xfrm>
            <a:off x="5771160" y="2121522"/>
            <a:ext cx="2866283" cy="550394"/>
          </a:xfrm>
          <a:prstGeom prst="rect">
            <a:avLst/>
          </a:prstGeom>
        </p:spPr>
      </p:pic>
      <p:pic>
        <p:nvPicPr>
          <p:cNvPr id="35" name="图片 34">
            <a:extLst>
              <a:ext uri="{FF2B5EF4-FFF2-40B4-BE49-F238E27FC236}">
                <a16:creationId xmlns:a16="http://schemas.microsoft.com/office/drawing/2014/main" id="{065C788C-A8C2-478B-9BF2-F2A07B812EA6}"/>
              </a:ext>
            </a:extLst>
          </p:cNvPr>
          <p:cNvPicPr>
            <a:picLocks noChangeAspect="1"/>
          </p:cNvPicPr>
          <p:nvPr/>
        </p:nvPicPr>
        <p:blipFill rotWithShape="1">
          <a:blip r:embed="rId5"/>
          <a:srcRect b="11177"/>
          <a:stretch/>
        </p:blipFill>
        <p:spPr>
          <a:xfrm>
            <a:off x="557688" y="1324036"/>
            <a:ext cx="2997530" cy="609210"/>
          </a:xfrm>
          <a:prstGeom prst="rect">
            <a:avLst/>
          </a:prstGeom>
        </p:spPr>
      </p:pic>
    </p:spTree>
    <p:extLst>
      <p:ext uri="{BB962C8B-B14F-4D97-AF65-F5344CB8AC3E}">
        <p14:creationId xmlns:p14="http://schemas.microsoft.com/office/powerpoint/2010/main" val="46715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30" name="矩形 29">
            <a:extLst>
              <a:ext uri="{FF2B5EF4-FFF2-40B4-BE49-F238E27FC236}">
                <a16:creationId xmlns:a16="http://schemas.microsoft.com/office/drawing/2014/main" id="{0D37BEA6-3034-46D3-9E74-1B8D8FCA8A4E}"/>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9BA880D-8162-4DC4-BF5C-F9281862B3B4}"/>
              </a:ext>
            </a:extLst>
          </p:cNvPr>
          <p:cNvSpPr/>
          <p:nvPr/>
        </p:nvSpPr>
        <p:spPr>
          <a:xfrm>
            <a:off x="164752" y="365160"/>
            <a:ext cx="1107996" cy="369332"/>
          </a:xfrm>
          <a:prstGeom prst="rect">
            <a:avLst/>
          </a:prstGeom>
        </p:spPr>
        <p:txBody>
          <a:bodyPr wrap="none">
            <a:spAutoFit/>
          </a:bodyPr>
          <a:lstStyle/>
          <a:p>
            <a:pPr algn="r">
              <a:spcBef>
                <a:spcPct val="0"/>
              </a:spcBef>
            </a:pPr>
            <a:r>
              <a:rPr lang="zh-CN" altLang="en-US" sz="1800" b="1" dirty="0">
                <a:solidFill>
                  <a:schemeClr val="bg1"/>
                </a:solidFill>
              </a:rPr>
              <a:t>常用工具</a:t>
            </a:r>
          </a:p>
        </p:txBody>
      </p:sp>
      <p:sp>
        <p:nvSpPr>
          <p:cNvPr id="70" name="Google Shape;595;p53">
            <a:extLst>
              <a:ext uri="{FF2B5EF4-FFF2-40B4-BE49-F238E27FC236}">
                <a16:creationId xmlns:a16="http://schemas.microsoft.com/office/drawing/2014/main" id="{155ED2FA-6198-49C4-973C-13B8AF83BFB1}"/>
              </a:ext>
            </a:extLst>
          </p:cNvPr>
          <p:cNvSpPr/>
          <p:nvPr/>
        </p:nvSpPr>
        <p:spPr>
          <a:xfrm rot="16200000">
            <a:off x="4061124" y="548271"/>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95;p53">
            <a:extLst>
              <a:ext uri="{FF2B5EF4-FFF2-40B4-BE49-F238E27FC236}">
                <a16:creationId xmlns:a16="http://schemas.microsoft.com/office/drawing/2014/main" id="{69517E97-A843-4147-AEBE-3BF4EE238662}"/>
              </a:ext>
            </a:extLst>
          </p:cNvPr>
          <p:cNvSpPr/>
          <p:nvPr/>
        </p:nvSpPr>
        <p:spPr>
          <a:xfrm rot="16200000">
            <a:off x="5162561" y="548270"/>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95;p53">
            <a:extLst>
              <a:ext uri="{FF2B5EF4-FFF2-40B4-BE49-F238E27FC236}">
                <a16:creationId xmlns:a16="http://schemas.microsoft.com/office/drawing/2014/main" id="{FF795314-A905-4E5E-97EF-AE2191AC60C4}"/>
              </a:ext>
            </a:extLst>
          </p:cNvPr>
          <p:cNvSpPr/>
          <p:nvPr/>
        </p:nvSpPr>
        <p:spPr>
          <a:xfrm rot="16200000">
            <a:off x="3510405" y="1541329"/>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95;p53">
            <a:extLst>
              <a:ext uri="{FF2B5EF4-FFF2-40B4-BE49-F238E27FC236}">
                <a16:creationId xmlns:a16="http://schemas.microsoft.com/office/drawing/2014/main" id="{D2DFDA7F-6517-4543-987C-52CC92A760BE}"/>
              </a:ext>
            </a:extLst>
          </p:cNvPr>
          <p:cNvSpPr/>
          <p:nvPr/>
        </p:nvSpPr>
        <p:spPr>
          <a:xfrm rot="16200000">
            <a:off x="4611841" y="1541329"/>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95;p53">
            <a:extLst>
              <a:ext uri="{FF2B5EF4-FFF2-40B4-BE49-F238E27FC236}">
                <a16:creationId xmlns:a16="http://schemas.microsoft.com/office/drawing/2014/main" id="{5925EA66-4F97-4922-BBE7-DCBEC5C74F01}"/>
              </a:ext>
            </a:extLst>
          </p:cNvPr>
          <p:cNvSpPr/>
          <p:nvPr/>
        </p:nvSpPr>
        <p:spPr>
          <a:xfrm rot="16200000">
            <a:off x="4079816" y="2534387"/>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95;p53">
            <a:extLst>
              <a:ext uri="{FF2B5EF4-FFF2-40B4-BE49-F238E27FC236}">
                <a16:creationId xmlns:a16="http://schemas.microsoft.com/office/drawing/2014/main" id="{A77C7D5C-F873-4AF2-8E1E-92B6B2F1ECC4}"/>
              </a:ext>
            </a:extLst>
          </p:cNvPr>
          <p:cNvSpPr/>
          <p:nvPr/>
        </p:nvSpPr>
        <p:spPr>
          <a:xfrm rot="16200000">
            <a:off x="2978380" y="2534386"/>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95;p53">
            <a:extLst>
              <a:ext uri="{FF2B5EF4-FFF2-40B4-BE49-F238E27FC236}">
                <a16:creationId xmlns:a16="http://schemas.microsoft.com/office/drawing/2014/main" id="{F55FB3E4-F806-4B53-9BBC-8B942BCBB394}"/>
              </a:ext>
            </a:extLst>
          </p:cNvPr>
          <p:cNvSpPr/>
          <p:nvPr/>
        </p:nvSpPr>
        <p:spPr>
          <a:xfrm rot="16200000">
            <a:off x="4611841" y="3527445"/>
            <a:ext cx="1106259" cy="954582"/>
          </a:xfrm>
          <a:prstGeom prst="hexagon">
            <a:avLst>
              <a:gd name="adj" fmla="val 25000"/>
              <a:gd name="vf" fmla="val 115470"/>
            </a:avLst>
          </a:pr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314325" dist="1714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图片 83">
            <a:extLst>
              <a:ext uri="{FF2B5EF4-FFF2-40B4-BE49-F238E27FC236}">
                <a16:creationId xmlns:a16="http://schemas.microsoft.com/office/drawing/2014/main" id="{1FA42D87-E5BF-4831-A87D-19A31126A697}"/>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409707" y="759517"/>
            <a:ext cx="575457" cy="522402"/>
          </a:xfrm>
          <a:prstGeom prst="rect">
            <a:avLst/>
          </a:prstGeom>
        </p:spPr>
      </p:pic>
      <p:sp>
        <p:nvSpPr>
          <p:cNvPr id="85" name="ïṡlïďè">
            <a:extLst>
              <a:ext uri="{FF2B5EF4-FFF2-40B4-BE49-F238E27FC236}">
                <a16:creationId xmlns:a16="http://schemas.microsoft.com/office/drawing/2014/main" id="{43179275-5C24-4705-A666-22C287DA2218}"/>
              </a:ext>
            </a:extLst>
          </p:cNvPr>
          <p:cNvSpPr txBox="1"/>
          <p:nvPr/>
        </p:nvSpPr>
        <p:spPr>
          <a:xfrm>
            <a:off x="6251975" y="931516"/>
            <a:ext cx="2163667" cy="533974"/>
          </a:xfrm>
          <a:prstGeom prst="rect">
            <a:avLst/>
          </a:prstGeom>
          <a:noFill/>
        </p:spPr>
        <p:txBody>
          <a:bodyPr wrap="square" lIns="90000" tIns="46800" rIns="90000" bIns="46800" anchor="ctr" anchorCtr="0">
            <a:norm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关系型数据库可视化管理工具</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20000"/>
              </a:lnSpc>
            </a:pP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86" name="îṣḷïḍé">
            <a:extLst>
              <a:ext uri="{FF2B5EF4-FFF2-40B4-BE49-F238E27FC236}">
                <a16:creationId xmlns:a16="http://schemas.microsoft.com/office/drawing/2014/main" id="{6943D69A-7A49-4B8A-8668-C3423A7C89EF}"/>
              </a:ext>
            </a:extLst>
          </p:cNvPr>
          <p:cNvSpPr/>
          <p:nvPr/>
        </p:nvSpPr>
        <p:spPr>
          <a:xfrm>
            <a:off x="6251975" y="631448"/>
            <a:ext cx="2163667" cy="389270"/>
          </a:xfrm>
          <a:prstGeom prst="rect">
            <a:avLst/>
          </a:prstGeom>
        </p:spPr>
        <p:txBody>
          <a:bodyPr wrap="none" lIns="90000" tIns="46800" rIns="90000" bIns="46800">
            <a:normAutofit/>
          </a:bodyPr>
          <a:lstStyle/>
          <a:p>
            <a:pPr lvl="0" defTabSz="914378">
              <a:defRPr/>
            </a:pP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Navicat</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87" name="ïṡlïďè">
            <a:extLst>
              <a:ext uri="{FF2B5EF4-FFF2-40B4-BE49-F238E27FC236}">
                <a16:creationId xmlns:a16="http://schemas.microsoft.com/office/drawing/2014/main" id="{4051B151-7DA3-4409-8734-D497648A79EB}"/>
              </a:ext>
            </a:extLst>
          </p:cNvPr>
          <p:cNvSpPr txBox="1"/>
          <p:nvPr/>
        </p:nvSpPr>
        <p:spPr>
          <a:xfrm>
            <a:off x="2588991" y="789842"/>
            <a:ext cx="2163667" cy="533974"/>
          </a:xfrm>
          <a:prstGeom prst="rect">
            <a:avLst/>
          </a:prstGeom>
          <a:noFill/>
        </p:spPr>
        <p:txBody>
          <a:bodyPr wrap="square" lIns="90000" tIns="46800" rIns="90000" bIns="46800" anchor="ctr" anchorCtr="0">
            <a:norm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跨平台的主流编程语言</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88" name="îṣḷïḍé">
            <a:extLst>
              <a:ext uri="{FF2B5EF4-FFF2-40B4-BE49-F238E27FC236}">
                <a16:creationId xmlns:a16="http://schemas.microsoft.com/office/drawing/2014/main" id="{77C65EDD-BCCA-4359-B7FE-6EE664B4CC56}"/>
              </a:ext>
            </a:extLst>
          </p:cNvPr>
          <p:cNvSpPr/>
          <p:nvPr/>
        </p:nvSpPr>
        <p:spPr>
          <a:xfrm>
            <a:off x="2229050" y="631448"/>
            <a:ext cx="1759803" cy="389270"/>
          </a:xfrm>
          <a:prstGeom prst="rect">
            <a:avLst/>
          </a:prstGeom>
        </p:spPr>
        <p:txBody>
          <a:bodyPr wrap="none" lIns="90000" tIns="46800" rIns="90000" bIns="46800">
            <a:normAutofit/>
          </a:bodyPr>
          <a:lstStyle/>
          <a:p>
            <a:pPr lvl="0" algn="r"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Java</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pic>
        <p:nvPicPr>
          <p:cNvPr id="89" name="图片 88">
            <a:extLst>
              <a:ext uri="{FF2B5EF4-FFF2-40B4-BE49-F238E27FC236}">
                <a16:creationId xmlns:a16="http://schemas.microsoft.com/office/drawing/2014/main" id="{3D325079-1096-419B-84B7-5CB4DC5B9496}"/>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ackgroundRemoval t="9375" b="97656" l="9697" r="89697">
                        <a14:foregroundMark x1="15152" y1="80469" x2="15152" y2="80469"/>
                        <a14:foregroundMark x1="55152" y1="97656" x2="55152" y2="97656"/>
                      </a14:backgroundRemoval>
                    </a14:imgEffect>
                  </a14:imgLayer>
                </a14:imgProps>
              </a:ext>
              <a:ext uri="{28A0092B-C50C-407E-A947-70E740481C1C}">
                <a14:useLocalDpi xmlns:a14="http://schemas.microsoft.com/office/drawing/2010/main" val="0"/>
              </a:ext>
            </a:extLst>
          </a:blip>
          <a:stretch>
            <a:fillRect/>
          </a:stretch>
        </p:blipFill>
        <p:spPr>
          <a:xfrm>
            <a:off x="4310773" y="691765"/>
            <a:ext cx="753811" cy="584775"/>
          </a:xfrm>
          <a:prstGeom prst="rect">
            <a:avLst/>
          </a:prstGeom>
        </p:spPr>
      </p:pic>
      <p:pic>
        <p:nvPicPr>
          <p:cNvPr id="1026" name="Picture 2">
            <a:extLst>
              <a:ext uri="{FF2B5EF4-FFF2-40B4-BE49-F238E27FC236}">
                <a16:creationId xmlns:a16="http://schemas.microsoft.com/office/drawing/2014/main" id="{1170EBCA-04A2-45DD-9116-C52914F10FBC}"/>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26311" y="1693398"/>
            <a:ext cx="660087" cy="660087"/>
          </a:xfrm>
          <a:prstGeom prst="rect">
            <a:avLst/>
          </a:prstGeom>
          <a:noFill/>
          <a:extLst>
            <a:ext uri="{909E8E84-426E-40DD-AFC4-6F175D3DCCD1}">
              <a14:hiddenFill xmlns:a14="http://schemas.microsoft.com/office/drawing/2010/main">
                <a:solidFill>
                  <a:srgbClr val="FFFFFF"/>
                </a:solidFill>
              </a14:hiddenFill>
            </a:ext>
          </a:extLst>
        </p:spPr>
      </p:pic>
      <p:sp>
        <p:nvSpPr>
          <p:cNvPr id="92" name="ïṡlïďè">
            <a:extLst>
              <a:ext uri="{FF2B5EF4-FFF2-40B4-BE49-F238E27FC236}">
                <a16:creationId xmlns:a16="http://schemas.microsoft.com/office/drawing/2014/main" id="{D0A9E948-AA3A-445E-9A18-E8CE5FADE03E}"/>
              </a:ext>
            </a:extLst>
          </p:cNvPr>
          <p:cNvSpPr txBox="1"/>
          <p:nvPr/>
        </p:nvSpPr>
        <p:spPr>
          <a:xfrm>
            <a:off x="5789115" y="1993466"/>
            <a:ext cx="2239907" cy="533974"/>
          </a:xfrm>
          <a:prstGeom prst="rect">
            <a:avLst/>
          </a:prstGeom>
          <a:noFill/>
        </p:spPr>
        <p:txBody>
          <a:bodyPr wrap="square" lIns="90000" tIns="46800" rIns="90000" bIns="46800" anchor="ctr" anchorCtr="0">
            <a:no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功能强大的</a:t>
            </a:r>
            <a:r>
              <a:rPr lang="en-US" altLang="zh-CN" sz="1000" dirty="0">
                <a:solidFill>
                  <a:schemeClr val="bg1"/>
                </a:solidFill>
                <a:latin typeface="微软雅黑" panose="020B0503020204020204" pitchFamily="34" charset="-122"/>
                <a:ea typeface="微软雅黑" panose="020B0503020204020204" pitchFamily="34" charset="-122"/>
              </a:rPr>
              <a:t>Java</a:t>
            </a:r>
            <a:r>
              <a:rPr lang="zh-CN" altLang="en-US" sz="1000" dirty="0">
                <a:solidFill>
                  <a:schemeClr val="bg1"/>
                </a:solidFill>
                <a:latin typeface="微软雅黑" panose="020B0503020204020204" pitchFamily="34" charset="-122"/>
                <a:ea typeface="微软雅黑" panose="020B0503020204020204" pitchFamily="34" charset="-122"/>
              </a:rPr>
              <a:t>集成开发环境</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00" dirty="0">
                <a:solidFill>
                  <a:schemeClr val="bg1"/>
                </a:solidFill>
              </a:rPr>
              <a:t>学生邮箱即可使用</a:t>
            </a:r>
            <a:endParaRPr lang="en-US" altLang="zh-CN" sz="1000" dirty="0">
              <a:solidFill>
                <a:schemeClr val="bg1"/>
              </a:solidFill>
            </a:endParaRPr>
          </a:p>
        </p:txBody>
      </p:sp>
      <p:sp>
        <p:nvSpPr>
          <p:cNvPr id="93" name="îṣḷïḍé">
            <a:extLst>
              <a:ext uri="{FF2B5EF4-FFF2-40B4-BE49-F238E27FC236}">
                <a16:creationId xmlns:a16="http://schemas.microsoft.com/office/drawing/2014/main" id="{D3604123-41C0-4C68-A379-031F8D664170}"/>
              </a:ext>
            </a:extLst>
          </p:cNvPr>
          <p:cNvSpPr/>
          <p:nvPr/>
        </p:nvSpPr>
        <p:spPr>
          <a:xfrm>
            <a:off x="5789115" y="1693398"/>
            <a:ext cx="2163667" cy="389270"/>
          </a:xfrm>
          <a:prstGeom prst="rect">
            <a:avLst/>
          </a:prstGeom>
        </p:spPr>
        <p:txBody>
          <a:bodyPr wrap="none" lIns="90000" tIns="46800" rIns="90000" bIns="46800">
            <a:normAutofit/>
          </a:bodyPr>
          <a:lstStyle/>
          <a:p>
            <a:pPr lvl="0" defTabSz="914378">
              <a:defRPr/>
            </a:pP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Intellij</a:t>
            </a: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 IDEA</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pic>
        <p:nvPicPr>
          <p:cNvPr id="94" name="图片 93">
            <a:extLst>
              <a:ext uri="{FF2B5EF4-FFF2-40B4-BE49-F238E27FC236}">
                <a16:creationId xmlns:a16="http://schemas.microsoft.com/office/drawing/2014/main" id="{2DF9598F-EB57-43C3-A55D-7DFEDF4CA89E}"/>
              </a:ext>
            </a:extLst>
          </p:cNvPr>
          <p:cNvPicPr>
            <a:picLocks noChangeAspect="1"/>
          </p:cNvPicPr>
          <p:nvPr/>
        </p:nvPicPr>
        <p:blipFill rotWithShape="1">
          <a:blip r:embed="rId7">
            <a:duotone>
              <a:prstClr val="black"/>
              <a:schemeClr val="accent1">
                <a:tint val="45000"/>
                <a:satMod val="400000"/>
              </a:schemeClr>
            </a:duoton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rcRect r="68749" b="-5011"/>
          <a:stretch/>
        </p:blipFill>
        <p:spPr>
          <a:xfrm>
            <a:off x="3670825" y="1628229"/>
            <a:ext cx="769088" cy="771092"/>
          </a:xfrm>
          <a:prstGeom prst="rect">
            <a:avLst/>
          </a:prstGeom>
        </p:spPr>
      </p:pic>
      <p:pic>
        <p:nvPicPr>
          <p:cNvPr id="95" name="图片 94">
            <a:extLst>
              <a:ext uri="{FF2B5EF4-FFF2-40B4-BE49-F238E27FC236}">
                <a16:creationId xmlns:a16="http://schemas.microsoft.com/office/drawing/2014/main" id="{E4CC81C2-45B2-481E-9FE8-AC373D6178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6967" y="2571750"/>
            <a:ext cx="831220" cy="831220"/>
          </a:xfrm>
          <a:prstGeom prst="rect">
            <a:avLst/>
          </a:prstGeom>
        </p:spPr>
      </p:pic>
      <p:pic>
        <p:nvPicPr>
          <p:cNvPr id="96" name="图片 95">
            <a:extLst>
              <a:ext uri="{FF2B5EF4-FFF2-40B4-BE49-F238E27FC236}">
                <a16:creationId xmlns:a16="http://schemas.microsoft.com/office/drawing/2014/main" id="{1A4947C4-923E-4D3E-93E0-67FB6D8C5742}"/>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69966" y="2888256"/>
            <a:ext cx="954583" cy="246842"/>
          </a:xfrm>
          <a:prstGeom prst="rect">
            <a:avLst/>
          </a:prstGeom>
        </p:spPr>
      </p:pic>
      <p:pic>
        <p:nvPicPr>
          <p:cNvPr id="97" name="图片 96">
            <a:extLst>
              <a:ext uri="{FF2B5EF4-FFF2-40B4-BE49-F238E27FC236}">
                <a16:creationId xmlns:a16="http://schemas.microsoft.com/office/drawing/2014/main" id="{E9B18036-0F06-4D2A-B372-43DED990CB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94328" y="3768884"/>
            <a:ext cx="692070" cy="492139"/>
          </a:xfrm>
          <a:prstGeom prst="rect">
            <a:avLst/>
          </a:prstGeom>
        </p:spPr>
      </p:pic>
      <p:sp>
        <p:nvSpPr>
          <p:cNvPr id="98" name="ïṡlïďè">
            <a:extLst>
              <a:ext uri="{FF2B5EF4-FFF2-40B4-BE49-F238E27FC236}">
                <a16:creationId xmlns:a16="http://schemas.microsoft.com/office/drawing/2014/main" id="{B2F4A6E2-7FA7-4CD3-BCB7-2F38593D27BA}"/>
              </a:ext>
            </a:extLst>
          </p:cNvPr>
          <p:cNvSpPr txBox="1"/>
          <p:nvPr/>
        </p:nvSpPr>
        <p:spPr>
          <a:xfrm>
            <a:off x="1595282" y="1880885"/>
            <a:ext cx="2163667" cy="533974"/>
          </a:xfrm>
          <a:prstGeom prst="rect">
            <a:avLst/>
          </a:prstGeom>
          <a:noFill/>
        </p:spPr>
        <p:txBody>
          <a:bodyPr wrap="square" lIns="90000" tIns="46800" rIns="90000" bIns="46800" anchor="ctr" anchorCtr="0">
            <a:norm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目前主流的</a:t>
            </a:r>
            <a:r>
              <a:rPr lang="en-US" altLang="zh-CN" sz="1000" dirty="0">
                <a:solidFill>
                  <a:schemeClr val="bg1"/>
                </a:solidFill>
                <a:latin typeface="微软雅黑" panose="020B0503020204020204" pitchFamily="34" charset="-122"/>
                <a:ea typeface="微软雅黑" panose="020B0503020204020204" pitchFamily="34" charset="-122"/>
              </a:rPr>
              <a:t>Web</a:t>
            </a:r>
            <a:r>
              <a:rPr lang="zh-CN" altLang="en-US" sz="1000" dirty="0">
                <a:solidFill>
                  <a:schemeClr val="bg1"/>
                </a:solidFill>
                <a:latin typeface="微软雅黑" panose="020B0503020204020204" pitchFamily="34" charset="-122"/>
                <a:ea typeface="微软雅黑" panose="020B0503020204020204" pitchFamily="34" charset="-122"/>
              </a:rPr>
              <a:t>服务框架</a:t>
            </a:r>
          </a:p>
        </p:txBody>
      </p:sp>
      <p:sp>
        <p:nvSpPr>
          <p:cNvPr id="99" name="îṣḷïḍé">
            <a:extLst>
              <a:ext uri="{FF2B5EF4-FFF2-40B4-BE49-F238E27FC236}">
                <a16:creationId xmlns:a16="http://schemas.microsoft.com/office/drawing/2014/main" id="{7A211648-C522-465E-9375-889490F9B579}"/>
              </a:ext>
            </a:extLst>
          </p:cNvPr>
          <p:cNvSpPr/>
          <p:nvPr/>
        </p:nvSpPr>
        <p:spPr>
          <a:xfrm>
            <a:off x="1463050" y="1674386"/>
            <a:ext cx="1759803" cy="389270"/>
          </a:xfrm>
          <a:prstGeom prst="rect">
            <a:avLst/>
          </a:prstGeom>
        </p:spPr>
        <p:txBody>
          <a:bodyPr wrap="none" lIns="90000" tIns="46800" rIns="90000" bIns="46800">
            <a:normAutofit/>
          </a:bodyPr>
          <a:lstStyle/>
          <a:p>
            <a:pPr lvl="0" algn="r" defTabSz="914378">
              <a:defRPr/>
            </a:pP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SpringBoot</a:t>
            </a: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a:t>
            </a:r>
            <a:r>
              <a:rPr lang="en-US" altLang="zh-CN" sz="1600" b="1" dirty="0" err="1">
                <a:solidFill>
                  <a:schemeClr val="bg1"/>
                </a:solidFill>
                <a:latin typeface="等线" panose="02010600030101010101" pitchFamily="2" charset="-122"/>
                <a:ea typeface="等线" panose="02010600030101010101" pitchFamily="2" charset="-122"/>
                <a:cs typeface="Lato Light" panose="020F0502020204030203" pitchFamily="34" charset="0"/>
              </a:rPr>
              <a:t>SpringMVC</a:t>
            </a:r>
            <a:endPar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100" name="ïṡlïďè">
            <a:extLst>
              <a:ext uri="{FF2B5EF4-FFF2-40B4-BE49-F238E27FC236}">
                <a16:creationId xmlns:a16="http://schemas.microsoft.com/office/drawing/2014/main" id="{1F9B9005-9D3A-419E-9E31-24EEAFE9F14C}"/>
              </a:ext>
            </a:extLst>
          </p:cNvPr>
          <p:cNvSpPr txBox="1"/>
          <p:nvPr/>
        </p:nvSpPr>
        <p:spPr>
          <a:xfrm>
            <a:off x="770457" y="3009960"/>
            <a:ext cx="2163667" cy="533974"/>
          </a:xfrm>
          <a:prstGeom prst="rect">
            <a:avLst/>
          </a:prstGeom>
          <a:noFill/>
        </p:spPr>
        <p:txBody>
          <a:bodyPr wrap="square" lIns="90000" tIns="46800" rIns="90000" bIns="46800" anchor="ctr" anchorCtr="0">
            <a:normAutofit/>
          </a:bodyPr>
          <a:lstStyle/>
          <a:p>
            <a:pPr algn="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关系型数据库</a:t>
            </a:r>
            <a:endParaRPr lang="en-US" altLang="zh-CN" sz="1000" dirty="0">
              <a:solidFill>
                <a:schemeClr val="bg1"/>
              </a:solidFill>
              <a:latin typeface="微软雅黑" panose="020B0503020204020204" pitchFamily="34" charset="-122"/>
              <a:ea typeface="微软雅黑" panose="020B0503020204020204" pitchFamily="34" charset="-122"/>
            </a:endParaRPr>
          </a:p>
          <a:p>
            <a:pPr algn="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免费</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01" name="îṣḷïḍé">
            <a:extLst>
              <a:ext uri="{FF2B5EF4-FFF2-40B4-BE49-F238E27FC236}">
                <a16:creationId xmlns:a16="http://schemas.microsoft.com/office/drawing/2014/main" id="{ACA246DD-172F-4668-804D-AAAA1A9F49F4}"/>
              </a:ext>
            </a:extLst>
          </p:cNvPr>
          <p:cNvSpPr/>
          <p:nvPr/>
        </p:nvSpPr>
        <p:spPr>
          <a:xfrm>
            <a:off x="1141858" y="2708684"/>
            <a:ext cx="1759803" cy="389270"/>
          </a:xfrm>
          <a:prstGeom prst="rect">
            <a:avLst/>
          </a:prstGeom>
        </p:spPr>
        <p:txBody>
          <a:bodyPr wrap="none" lIns="90000" tIns="46800" rIns="90000" bIns="46800">
            <a:normAutofit/>
          </a:bodyPr>
          <a:lstStyle/>
          <a:p>
            <a:pPr lvl="0" algn="r"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MySQL</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104" name="ïṡlïďè">
            <a:extLst>
              <a:ext uri="{FF2B5EF4-FFF2-40B4-BE49-F238E27FC236}">
                <a16:creationId xmlns:a16="http://schemas.microsoft.com/office/drawing/2014/main" id="{F54A2EEF-43CF-45C7-AF07-6727DA026613}"/>
              </a:ext>
            </a:extLst>
          </p:cNvPr>
          <p:cNvSpPr txBox="1"/>
          <p:nvPr/>
        </p:nvSpPr>
        <p:spPr>
          <a:xfrm>
            <a:off x="5642262" y="2871818"/>
            <a:ext cx="2731281" cy="533974"/>
          </a:xfrm>
          <a:prstGeom prst="rect">
            <a:avLst/>
          </a:prstGeom>
          <a:noFill/>
        </p:spPr>
        <p:txBody>
          <a:bodyPr wrap="square" lIns="90000" tIns="46800" rIns="90000" bIns="46800" anchor="ctr" anchorCtr="0">
            <a:noAutofit/>
          </a:bodyPr>
          <a:lstStyle/>
          <a:p>
            <a:pP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主要用于 </a:t>
            </a:r>
            <a:r>
              <a:rPr lang="en-US" altLang="zh-CN" sz="1000" dirty="0">
                <a:solidFill>
                  <a:schemeClr val="bg1"/>
                </a:solidFill>
                <a:latin typeface="微软雅黑" panose="020B0503020204020204" pitchFamily="34" charset="-122"/>
                <a:ea typeface="微软雅黑" panose="020B0503020204020204" pitchFamily="34" charset="-122"/>
              </a:rPr>
              <a:t>java </a:t>
            </a:r>
            <a:r>
              <a:rPr lang="zh-CN" altLang="en-US" sz="1000" dirty="0">
                <a:solidFill>
                  <a:schemeClr val="bg1"/>
                </a:solidFill>
                <a:latin typeface="微软雅黑" panose="020B0503020204020204" pitchFamily="34" charset="-122"/>
                <a:ea typeface="微软雅黑" panose="020B0503020204020204" pitchFamily="34" charset="-122"/>
              </a:rPr>
              <a:t>项目的项目架构与依赖管理</a:t>
            </a:r>
          </a:p>
        </p:txBody>
      </p:sp>
      <p:sp>
        <p:nvSpPr>
          <p:cNvPr id="105" name="îṣḷïḍé">
            <a:extLst>
              <a:ext uri="{FF2B5EF4-FFF2-40B4-BE49-F238E27FC236}">
                <a16:creationId xmlns:a16="http://schemas.microsoft.com/office/drawing/2014/main" id="{F63F338B-A7A7-40EE-B814-03DD7FD39A00}"/>
              </a:ext>
            </a:extLst>
          </p:cNvPr>
          <p:cNvSpPr/>
          <p:nvPr/>
        </p:nvSpPr>
        <p:spPr>
          <a:xfrm>
            <a:off x="5656574" y="2666146"/>
            <a:ext cx="2163667" cy="389270"/>
          </a:xfrm>
          <a:prstGeom prst="rect">
            <a:avLst/>
          </a:prstGeom>
        </p:spPr>
        <p:txBody>
          <a:bodyPr wrap="none" lIns="90000" tIns="46800" rIns="90000" bIns="46800">
            <a:normAutofit/>
          </a:bodyPr>
          <a:lstStyle/>
          <a:p>
            <a:pPr lvl="0"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Maven</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106" name="ïṡlïďè">
            <a:extLst>
              <a:ext uri="{FF2B5EF4-FFF2-40B4-BE49-F238E27FC236}">
                <a16:creationId xmlns:a16="http://schemas.microsoft.com/office/drawing/2014/main" id="{4B6389B8-790A-4962-A7E0-D788CB131F83}"/>
              </a:ext>
            </a:extLst>
          </p:cNvPr>
          <p:cNvSpPr txBox="1"/>
          <p:nvPr/>
        </p:nvSpPr>
        <p:spPr>
          <a:xfrm>
            <a:off x="1867657" y="3994515"/>
            <a:ext cx="2710391" cy="533974"/>
          </a:xfrm>
          <a:prstGeom prst="rect">
            <a:avLst/>
          </a:prstGeom>
          <a:noFill/>
        </p:spPr>
        <p:txBody>
          <a:bodyPr wrap="square" lIns="90000" tIns="46800" rIns="90000" bIns="46800" anchor="ctr" anchorCtr="0">
            <a:noAutofit/>
          </a:bodyPr>
          <a:lstStyle/>
          <a:p>
            <a:pPr algn="r">
              <a:lnSpc>
                <a:spcPct val="120000"/>
              </a:lnSpc>
            </a:pPr>
            <a:r>
              <a:rPr lang="en-US" altLang="zh-CN" sz="1000" dirty="0">
                <a:solidFill>
                  <a:schemeClr val="bg1"/>
                </a:solidFill>
                <a:latin typeface="微软雅黑" panose="020B0503020204020204" pitchFamily="34" charset="-122"/>
                <a:ea typeface="微软雅黑" panose="020B0503020204020204" pitchFamily="34" charset="-122"/>
              </a:rPr>
              <a:t>Tomcat </a:t>
            </a:r>
            <a:r>
              <a:rPr lang="zh-CN" altLang="en-US" sz="1000" dirty="0">
                <a:solidFill>
                  <a:schemeClr val="bg1"/>
                </a:solidFill>
                <a:latin typeface="微软雅黑" panose="020B0503020204020204" pitchFamily="34" charset="-122"/>
                <a:ea typeface="微软雅黑" panose="020B0503020204020204" pitchFamily="34" charset="-122"/>
              </a:rPr>
              <a:t>服务器</a:t>
            </a:r>
          </a:p>
          <a:p>
            <a:pPr algn="r">
              <a:lnSpc>
                <a:spcPct val="120000"/>
              </a:lnSpc>
            </a:pPr>
            <a:r>
              <a:rPr lang="en-US" altLang="zh-CN" sz="1000" dirty="0" err="1">
                <a:solidFill>
                  <a:schemeClr val="bg1"/>
                </a:solidFill>
                <a:latin typeface="微软雅黑" panose="020B0503020204020204" pitchFamily="34" charset="-122"/>
                <a:ea typeface="微软雅黑" panose="020B0503020204020204" pitchFamily="34" charset="-122"/>
              </a:rPr>
              <a:t>SpringBoot</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内置</a:t>
            </a:r>
            <a:r>
              <a:rPr lang="en-US" altLang="zh-CN" sz="1000" dirty="0">
                <a:solidFill>
                  <a:schemeClr val="bg1"/>
                </a:solidFill>
                <a:latin typeface="微软雅黑" panose="020B0503020204020204" pitchFamily="34" charset="-122"/>
                <a:ea typeface="微软雅黑" panose="020B0503020204020204" pitchFamily="34" charset="-122"/>
              </a:rPr>
              <a:t>Tomcat</a:t>
            </a:r>
            <a:r>
              <a:rPr lang="zh-CN" altLang="en-US" sz="1000" dirty="0">
                <a:solidFill>
                  <a:schemeClr val="bg1"/>
                </a:solidFill>
                <a:latin typeface="微软雅黑" panose="020B0503020204020204" pitchFamily="34" charset="-122"/>
                <a:ea typeface="微软雅黑" panose="020B0503020204020204" pitchFamily="34" charset="-122"/>
              </a:rPr>
              <a:t>，</a:t>
            </a:r>
            <a:r>
              <a:rPr lang="en-US" altLang="zh-CN" sz="1000" dirty="0" err="1">
                <a:solidFill>
                  <a:schemeClr val="bg1"/>
                </a:solidFill>
                <a:latin typeface="微软雅黑" panose="020B0503020204020204" pitchFamily="34" charset="-122"/>
                <a:ea typeface="微软雅黑" panose="020B0503020204020204" pitchFamily="34" charset="-122"/>
              </a:rPr>
              <a:t>SpringMVC</a:t>
            </a:r>
            <a:r>
              <a:rPr lang="zh-CN" altLang="en-US" sz="1000" dirty="0">
                <a:solidFill>
                  <a:schemeClr val="bg1"/>
                </a:solidFill>
                <a:latin typeface="微软雅黑" panose="020B0503020204020204" pitchFamily="34" charset="-122"/>
                <a:ea typeface="微软雅黑" panose="020B0503020204020204" pitchFamily="34" charset="-122"/>
              </a:rPr>
              <a:t>需要</a:t>
            </a:r>
          </a:p>
        </p:txBody>
      </p:sp>
      <p:sp>
        <p:nvSpPr>
          <p:cNvPr id="107" name="îṣḷïḍé">
            <a:extLst>
              <a:ext uri="{FF2B5EF4-FFF2-40B4-BE49-F238E27FC236}">
                <a16:creationId xmlns:a16="http://schemas.microsoft.com/office/drawing/2014/main" id="{9F1A4384-D2ED-46FE-80DD-3C8BFD8B5A8F}"/>
              </a:ext>
            </a:extLst>
          </p:cNvPr>
          <p:cNvSpPr/>
          <p:nvPr/>
        </p:nvSpPr>
        <p:spPr>
          <a:xfrm>
            <a:off x="3711867" y="3714550"/>
            <a:ext cx="2163667" cy="389270"/>
          </a:xfrm>
          <a:prstGeom prst="rect">
            <a:avLst/>
          </a:prstGeom>
        </p:spPr>
        <p:txBody>
          <a:bodyPr wrap="none" lIns="90000" tIns="46800" rIns="90000" bIns="46800">
            <a:normAutofit/>
          </a:bodyPr>
          <a:lstStyle/>
          <a:p>
            <a:pPr lvl="0" defTabSz="914378">
              <a:defRPr/>
            </a:pPr>
            <a:r>
              <a:rPr lang="en-US" altLang="zh-CN" sz="1600" b="1" dirty="0">
                <a:solidFill>
                  <a:schemeClr val="bg1"/>
                </a:solidFill>
                <a:latin typeface="等线" panose="02010600030101010101" pitchFamily="2" charset="-122"/>
                <a:ea typeface="等线" panose="02010600030101010101" pitchFamily="2" charset="-122"/>
                <a:cs typeface="Lato Light" panose="020F0502020204030203" pitchFamily="34" charset="0"/>
              </a:rPr>
              <a:t>Tomcat</a:t>
            </a:r>
            <a:endParaRPr lang="zh-CN" altLang="en-US" sz="1600" b="1" dirty="0">
              <a:solidFill>
                <a:schemeClr val="bg1"/>
              </a:solidFill>
              <a:latin typeface="等线" panose="02010600030101010101" pitchFamily="2" charset="-122"/>
              <a:ea typeface="等线" panose="02010600030101010101" pitchFamily="2" charset="-122"/>
              <a:cs typeface="Lato Light" panose="020F0502020204030203" pitchFamily="34" charset="0"/>
            </a:endParaRPr>
          </a:p>
        </p:txBody>
      </p:sp>
      <p:sp>
        <p:nvSpPr>
          <p:cNvPr id="2" name="文本框 1">
            <a:extLst>
              <a:ext uri="{FF2B5EF4-FFF2-40B4-BE49-F238E27FC236}">
                <a16:creationId xmlns:a16="http://schemas.microsoft.com/office/drawing/2014/main" id="{896DA49A-11CA-E27C-6226-41843716A79D}"/>
              </a:ext>
            </a:extLst>
          </p:cNvPr>
          <p:cNvSpPr txBox="1"/>
          <p:nvPr/>
        </p:nvSpPr>
        <p:spPr>
          <a:xfrm>
            <a:off x="2631789" y="1125738"/>
            <a:ext cx="1387187" cy="253916"/>
          </a:xfrm>
          <a:prstGeom prst="rect">
            <a:avLst/>
          </a:prstGeom>
          <a:noFill/>
        </p:spPr>
        <p:txBody>
          <a:bodyPr wrap="square" rtlCol="0">
            <a:spAutoFit/>
          </a:bodyPr>
          <a:lstStyle/>
          <a:p>
            <a:r>
              <a:rPr lang="zh-CN" altLang="en-US" sz="1050" dirty="0">
                <a:solidFill>
                  <a:schemeClr val="bg1"/>
                </a:solidFill>
              </a:rPr>
              <a:t>（现在在向</a:t>
            </a:r>
            <a:r>
              <a:rPr lang="en-US" altLang="zh-CN" sz="1050" dirty="0">
                <a:solidFill>
                  <a:schemeClr val="bg1"/>
                </a:solidFill>
              </a:rPr>
              <a:t>go</a:t>
            </a:r>
            <a:r>
              <a:rPr lang="zh-CN" altLang="en-US" sz="1050" dirty="0">
                <a:solidFill>
                  <a:schemeClr val="bg1"/>
                </a:solidFill>
              </a:rPr>
              <a:t>过度）</a:t>
            </a:r>
          </a:p>
        </p:txBody>
      </p:sp>
    </p:spTree>
    <p:extLst>
      <p:ext uri="{BB962C8B-B14F-4D97-AF65-F5344CB8AC3E}">
        <p14:creationId xmlns:p14="http://schemas.microsoft.com/office/powerpoint/2010/main" val="2337584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7" name="Google Shape;177;p33"/>
          <p:cNvSpPr txBox="1">
            <a:spLocks noGrp="1"/>
          </p:cNvSpPr>
          <p:nvPr>
            <p:ph type="title"/>
          </p:nvPr>
        </p:nvSpPr>
        <p:spPr>
          <a:xfrm>
            <a:off x="2217000" y="2865976"/>
            <a:ext cx="471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3600" dirty="0">
                <a:latin typeface="微软雅黑" panose="020B0503020204020204" pitchFamily="34" charset="-122"/>
                <a:ea typeface="微软雅黑" panose="020B0503020204020204" pitchFamily="34" charset="-122"/>
              </a:rPr>
              <a:t>彩蛋</a:t>
            </a:r>
            <a:endParaRPr sz="3600" dirty="0">
              <a:latin typeface="微软雅黑" panose="020B0503020204020204" pitchFamily="34" charset="-122"/>
              <a:ea typeface="微软雅黑" panose="020B0503020204020204" pitchFamily="34" charset="-122"/>
            </a:endParaRPr>
          </a:p>
        </p:txBody>
      </p:sp>
      <p:sp>
        <p:nvSpPr>
          <p:cNvPr id="178" name="Google Shape;178;p33"/>
          <p:cNvSpPr txBox="1">
            <a:spLocks noGrp="1"/>
          </p:cNvSpPr>
          <p:nvPr>
            <p:ph type="subTitle" idx="1"/>
          </p:nvPr>
        </p:nvSpPr>
        <p:spPr>
          <a:xfrm>
            <a:off x="1598842" y="3573978"/>
            <a:ext cx="6262580" cy="518100"/>
          </a:xfrm>
          <a:prstGeom prst="rect">
            <a:avLst/>
          </a:prstGeom>
        </p:spPr>
        <p:txBody>
          <a:bodyPr spcFirstLastPara="1" wrap="square" lIns="91425" tIns="91425" rIns="91425" bIns="91425" anchor="t" anchorCtr="0">
            <a:noAutofit/>
          </a:bodyPr>
          <a:lstStyle/>
          <a:p>
            <a:pPr marL="0" indent="0"/>
            <a:r>
              <a:rPr lang="zh-CN" altLang="en-US" dirty="0">
                <a:latin typeface="等线 Light" panose="02010600030101010101" pitchFamily="2" charset="-122"/>
                <a:ea typeface="等线 Light" panose="02010600030101010101" pitchFamily="2" charset="-122"/>
              </a:rPr>
              <a:t>在实验室的生活怎么样？</a:t>
            </a:r>
          </a:p>
        </p:txBody>
      </p:sp>
      <p:pic>
        <p:nvPicPr>
          <p:cNvPr id="2" name="图片 1">
            <a:extLst>
              <a:ext uri="{FF2B5EF4-FFF2-40B4-BE49-F238E27FC236}">
                <a16:creationId xmlns:a16="http://schemas.microsoft.com/office/drawing/2014/main" id="{A3D4C3CE-3505-10BF-5C8E-FBF45A84FE60}"/>
              </a:ext>
            </a:extLst>
          </p:cNvPr>
          <p:cNvPicPr>
            <a:picLocks noChangeAspect="1"/>
          </p:cNvPicPr>
          <p:nvPr/>
        </p:nvPicPr>
        <p:blipFill>
          <a:blip r:embed="rId3"/>
          <a:stretch>
            <a:fillRect/>
          </a:stretch>
        </p:blipFill>
        <p:spPr>
          <a:xfrm>
            <a:off x="3927463" y="1480610"/>
            <a:ext cx="1289074" cy="970991"/>
          </a:xfrm>
          <a:prstGeom prst="rect">
            <a:avLst/>
          </a:prstGeom>
        </p:spPr>
      </p:pic>
    </p:spTree>
    <p:extLst>
      <p:ext uri="{BB962C8B-B14F-4D97-AF65-F5344CB8AC3E}">
        <p14:creationId xmlns:p14="http://schemas.microsoft.com/office/powerpoint/2010/main" val="123006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3AFB07-76CA-CCA7-926D-56ED4F588058}"/>
              </a:ext>
            </a:extLst>
          </p:cNvPr>
          <p:cNvSpPr txBox="1"/>
          <p:nvPr/>
        </p:nvSpPr>
        <p:spPr>
          <a:xfrm>
            <a:off x="1151275" y="699444"/>
            <a:ext cx="3836158" cy="400110"/>
          </a:xfrm>
          <a:prstGeom prst="rect">
            <a:avLst/>
          </a:prstGeom>
          <a:noFill/>
        </p:spPr>
        <p:txBody>
          <a:bodyPr wrap="square" rtlCol="0">
            <a:spAutoFit/>
          </a:bodyPr>
          <a:lstStyle/>
          <a:p>
            <a:pPr algn="ctr"/>
            <a:r>
              <a:rPr lang="zh-CN" altLang="en-US" sz="2000" b="1" dirty="0">
                <a:solidFill>
                  <a:schemeClr val="bg1"/>
                </a:solidFill>
              </a:rPr>
              <a:t>舒适的工作环境</a:t>
            </a:r>
          </a:p>
        </p:txBody>
      </p:sp>
      <p:sp>
        <p:nvSpPr>
          <p:cNvPr id="5" name="文本框 4">
            <a:extLst>
              <a:ext uri="{FF2B5EF4-FFF2-40B4-BE49-F238E27FC236}">
                <a16:creationId xmlns:a16="http://schemas.microsoft.com/office/drawing/2014/main" id="{ABC350B7-1CFA-4DF3-67F3-B02EFBC183D2}"/>
              </a:ext>
            </a:extLst>
          </p:cNvPr>
          <p:cNvSpPr txBox="1"/>
          <p:nvPr/>
        </p:nvSpPr>
        <p:spPr>
          <a:xfrm>
            <a:off x="2038185" y="172662"/>
            <a:ext cx="3978218" cy="523220"/>
          </a:xfrm>
          <a:prstGeom prst="rect">
            <a:avLst/>
          </a:prstGeom>
          <a:noFill/>
        </p:spPr>
        <p:txBody>
          <a:bodyPr wrap="square" rtlCol="0">
            <a:spAutoFit/>
          </a:bodyPr>
          <a:lstStyle/>
          <a:p>
            <a:r>
              <a:rPr lang="zh-CN" altLang="en-US" sz="2800" b="1" dirty="0">
                <a:solidFill>
                  <a:schemeClr val="bg1"/>
                </a:solidFill>
              </a:rPr>
              <a:t>我们有。。。</a:t>
            </a:r>
          </a:p>
        </p:txBody>
      </p:sp>
      <p:pic>
        <p:nvPicPr>
          <p:cNvPr id="14" name="图片 13">
            <a:extLst>
              <a:ext uri="{FF2B5EF4-FFF2-40B4-BE49-F238E27FC236}">
                <a16:creationId xmlns:a16="http://schemas.microsoft.com/office/drawing/2014/main" id="{64569889-C9C9-7D19-610B-E5BCDF976E18}"/>
              </a:ext>
            </a:extLst>
          </p:cNvPr>
          <p:cNvPicPr>
            <a:picLocks noChangeAspect="1"/>
          </p:cNvPicPr>
          <p:nvPr/>
        </p:nvPicPr>
        <p:blipFill>
          <a:blip r:embed="rId3"/>
          <a:stretch>
            <a:fillRect/>
          </a:stretch>
        </p:blipFill>
        <p:spPr>
          <a:xfrm>
            <a:off x="993888" y="1151024"/>
            <a:ext cx="4150933" cy="3113200"/>
          </a:xfrm>
          <a:prstGeom prst="rect">
            <a:avLst/>
          </a:prstGeom>
        </p:spPr>
      </p:pic>
      <p:sp>
        <p:nvSpPr>
          <p:cNvPr id="15" name="文本框 14">
            <a:extLst>
              <a:ext uri="{FF2B5EF4-FFF2-40B4-BE49-F238E27FC236}">
                <a16:creationId xmlns:a16="http://schemas.microsoft.com/office/drawing/2014/main" id="{918677CE-D839-CF9C-9F05-54D04C499016}"/>
              </a:ext>
            </a:extLst>
          </p:cNvPr>
          <p:cNvSpPr txBox="1"/>
          <p:nvPr/>
        </p:nvSpPr>
        <p:spPr>
          <a:xfrm>
            <a:off x="1590007" y="4494337"/>
            <a:ext cx="5189366" cy="307777"/>
          </a:xfrm>
          <a:prstGeom prst="rect">
            <a:avLst/>
          </a:prstGeom>
          <a:noFill/>
        </p:spPr>
        <p:txBody>
          <a:bodyPr wrap="square" rtlCol="0">
            <a:spAutoFit/>
          </a:bodyPr>
          <a:lstStyle/>
          <a:p>
            <a:r>
              <a:rPr lang="zh-CN" altLang="en-US" strike="sngStrike" dirty="0">
                <a:solidFill>
                  <a:schemeClr val="bg1"/>
                </a:solidFill>
              </a:rPr>
              <a:t>成功人士，巅峰工位，风情庭院</a:t>
            </a:r>
            <a:r>
              <a:rPr lang="en-US" altLang="zh-CN" strike="sngStrike" dirty="0">
                <a:solidFill>
                  <a:schemeClr val="bg1"/>
                </a:solidFill>
              </a:rPr>
              <a:t>……</a:t>
            </a:r>
            <a:endParaRPr lang="zh-CN" altLang="en-US" strike="sngStrike" dirty="0">
              <a:solidFill>
                <a:schemeClr val="bg1"/>
              </a:solidFill>
            </a:endParaRPr>
          </a:p>
        </p:txBody>
      </p:sp>
      <p:pic>
        <p:nvPicPr>
          <p:cNvPr id="19" name="图片 18">
            <a:extLst>
              <a:ext uri="{FF2B5EF4-FFF2-40B4-BE49-F238E27FC236}">
                <a16:creationId xmlns:a16="http://schemas.microsoft.com/office/drawing/2014/main" id="{B350F2EB-7998-36B4-D714-4092A1EB8AFB}"/>
              </a:ext>
            </a:extLst>
          </p:cNvPr>
          <p:cNvPicPr>
            <a:picLocks noChangeAspect="1"/>
          </p:cNvPicPr>
          <p:nvPr/>
        </p:nvPicPr>
        <p:blipFill>
          <a:blip r:embed="rId4"/>
          <a:stretch>
            <a:fillRect/>
          </a:stretch>
        </p:blipFill>
        <p:spPr>
          <a:xfrm>
            <a:off x="6133518" y="3248954"/>
            <a:ext cx="1291710" cy="1422964"/>
          </a:xfrm>
          <a:prstGeom prst="rect">
            <a:avLst/>
          </a:prstGeom>
        </p:spPr>
      </p:pic>
      <p:sp>
        <p:nvSpPr>
          <p:cNvPr id="21" name="文本框 20">
            <a:extLst>
              <a:ext uri="{FF2B5EF4-FFF2-40B4-BE49-F238E27FC236}">
                <a16:creationId xmlns:a16="http://schemas.microsoft.com/office/drawing/2014/main" id="{0834E468-67EC-6C34-5752-703E4C060392}"/>
              </a:ext>
            </a:extLst>
          </p:cNvPr>
          <p:cNvSpPr txBox="1"/>
          <p:nvPr/>
        </p:nvSpPr>
        <p:spPr>
          <a:xfrm>
            <a:off x="6074644" y="2833456"/>
            <a:ext cx="1409458" cy="415498"/>
          </a:xfrm>
          <a:prstGeom prst="rect">
            <a:avLst/>
          </a:prstGeom>
          <a:noFill/>
        </p:spPr>
        <p:txBody>
          <a:bodyPr wrap="square" rtlCol="0">
            <a:spAutoFit/>
          </a:bodyPr>
          <a:lstStyle/>
          <a:p>
            <a:r>
              <a:rPr lang="zh-CN" altLang="en-US" sz="1050" strike="sngStrike" dirty="0">
                <a:solidFill>
                  <a:schemeClr val="bg1"/>
                </a:solidFill>
              </a:rPr>
              <a:t>此处鞭尸某个二刺猿浓度溢出的学长</a:t>
            </a:r>
          </a:p>
        </p:txBody>
      </p:sp>
      <p:pic>
        <p:nvPicPr>
          <p:cNvPr id="25" name="图片 24">
            <a:extLst>
              <a:ext uri="{FF2B5EF4-FFF2-40B4-BE49-F238E27FC236}">
                <a16:creationId xmlns:a16="http://schemas.microsoft.com/office/drawing/2014/main" id="{538BDC1E-AE41-C005-C5CF-25D3CBA58F46}"/>
              </a:ext>
            </a:extLst>
          </p:cNvPr>
          <p:cNvPicPr>
            <a:picLocks noChangeAspect="1"/>
          </p:cNvPicPr>
          <p:nvPr/>
        </p:nvPicPr>
        <p:blipFill>
          <a:blip r:embed="rId5"/>
          <a:stretch>
            <a:fillRect/>
          </a:stretch>
        </p:blipFill>
        <p:spPr>
          <a:xfrm>
            <a:off x="5845923" y="894332"/>
            <a:ext cx="1866900" cy="1676400"/>
          </a:xfrm>
          <a:prstGeom prst="rect">
            <a:avLst/>
          </a:prstGeom>
        </p:spPr>
      </p:pic>
    </p:spTree>
    <p:extLst>
      <p:ext uri="{BB962C8B-B14F-4D97-AF65-F5344CB8AC3E}">
        <p14:creationId xmlns:p14="http://schemas.microsoft.com/office/powerpoint/2010/main" val="182009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3AFB07-76CA-CCA7-926D-56ED4F588058}"/>
              </a:ext>
            </a:extLst>
          </p:cNvPr>
          <p:cNvSpPr txBox="1"/>
          <p:nvPr/>
        </p:nvSpPr>
        <p:spPr>
          <a:xfrm>
            <a:off x="1151275" y="699444"/>
            <a:ext cx="3836158" cy="400110"/>
          </a:xfrm>
          <a:prstGeom prst="rect">
            <a:avLst/>
          </a:prstGeom>
          <a:noFill/>
        </p:spPr>
        <p:txBody>
          <a:bodyPr wrap="square" rtlCol="0">
            <a:spAutoFit/>
          </a:bodyPr>
          <a:lstStyle/>
          <a:p>
            <a:pPr algn="ctr"/>
            <a:r>
              <a:rPr lang="zh-CN" altLang="en-US" sz="2000" b="1" dirty="0">
                <a:solidFill>
                  <a:schemeClr val="bg1"/>
                </a:solidFill>
              </a:rPr>
              <a:t>紧张刺激的工作任务</a:t>
            </a:r>
          </a:p>
        </p:txBody>
      </p:sp>
      <p:sp>
        <p:nvSpPr>
          <p:cNvPr id="5" name="文本框 4">
            <a:extLst>
              <a:ext uri="{FF2B5EF4-FFF2-40B4-BE49-F238E27FC236}">
                <a16:creationId xmlns:a16="http://schemas.microsoft.com/office/drawing/2014/main" id="{ABC350B7-1CFA-4DF3-67F3-B02EFBC183D2}"/>
              </a:ext>
            </a:extLst>
          </p:cNvPr>
          <p:cNvSpPr txBox="1"/>
          <p:nvPr/>
        </p:nvSpPr>
        <p:spPr>
          <a:xfrm>
            <a:off x="2038185" y="172662"/>
            <a:ext cx="3978218" cy="523220"/>
          </a:xfrm>
          <a:prstGeom prst="rect">
            <a:avLst/>
          </a:prstGeom>
          <a:noFill/>
        </p:spPr>
        <p:txBody>
          <a:bodyPr wrap="square" rtlCol="0">
            <a:spAutoFit/>
          </a:bodyPr>
          <a:lstStyle/>
          <a:p>
            <a:r>
              <a:rPr lang="zh-CN" altLang="en-US" sz="2800" b="1" dirty="0">
                <a:solidFill>
                  <a:schemeClr val="bg1"/>
                </a:solidFill>
              </a:rPr>
              <a:t>我们有。。。</a:t>
            </a:r>
          </a:p>
        </p:txBody>
      </p:sp>
      <p:pic>
        <p:nvPicPr>
          <p:cNvPr id="3" name="图片 2">
            <a:extLst>
              <a:ext uri="{FF2B5EF4-FFF2-40B4-BE49-F238E27FC236}">
                <a16:creationId xmlns:a16="http://schemas.microsoft.com/office/drawing/2014/main" id="{EE5D22A5-A12A-9A78-4B39-E54F318BACDD}"/>
              </a:ext>
            </a:extLst>
          </p:cNvPr>
          <p:cNvPicPr>
            <a:picLocks noChangeAspect="1"/>
          </p:cNvPicPr>
          <p:nvPr/>
        </p:nvPicPr>
        <p:blipFill rotWithShape="1">
          <a:blip r:embed="rId3"/>
          <a:srcRect l="7620" t="1094"/>
          <a:stretch/>
        </p:blipFill>
        <p:spPr>
          <a:xfrm>
            <a:off x="623189" y="1281324"/>
            <a:ext cx="3168368" cy="2978624"/>
          </a:xfrm>
          <a:prstGeom prst="rect">
            <a:avLst/>
          </a:prstGeom>
        </p:spPr>
      </p:pic>
      <p:sp>
        <p:nvSpPr>
          <p:cNvPr id="6" name="文本框 5">
            <a:extLst>
              <a:ext uri="{FF2B5EF4-FFF2-40B4-BE49-F238E27FC236}">
                <a16:creationId xmlns:a16="http://schemas.microsoft.com/office/drawing/2014/main" id="{FF4AA897-4ECC-75ED-D635-B6BCA008125B}"/>
              </a:ext>
            </a:extLst>
          </p:cNvPr>
          <p:cNvSpPr txBox="1"/>
          <p:nvPr/>
        </p:nvSpPr>
        <p:spPr>
          <a:xfrm>
            <a:off x="395759" y="4363963"/>
            <a:ext cx="3284851" cy="307777"/>
          </a:xfrm>
          <a:prstGeom prst="rect">
            <a:avLst/>
          </a:prstGeom>
          <a:noFill/>
        </p:spPr>
        <p:txBody>
          <a:bodyPr wrap="square" rtlCol="0">
            <a:spAutoFit/>
          </a:bodyPr>
          <a:lstStyle/>
          <a:p>
            <a:pPr algn="ctr"/>
            <a:r>
              <a:rPr lang="zh-CN" altLang="en-US" strike="sngStrike" dirty="0">
                <a:solidFill>
                  <a:schemeClr val="bg1"/>
                </a:solidFill>
              </a:rPr>
              <a:t>与</a:t>
            </a:r>
            <a:r>
              <a:rPr lang="en-US" altLang="zh-CN" strike="sngStrike" dirty="0" err="1">
                <a:solidFill>
                  <a:schemeClr val="bg1"/>
                </a:solidFill>
              </a:rPr>
              <a:t>ddl</a:t>
            </a:r>
            <a:r>
              <a:rPr lang="zh-CN" altLang="en-US" strike="sngStrike" dirty="0">
                <a:solidFill>
                  <a:schemeClr val="bg1"/>
                </a:solidFill>
              </a:rPr>
              <a:t>斗智斗勇</a:t>
            </a:r>
          </a:p>
        </p:txBody>
      </p:sp>
      <p:pic>
        <p:nvPicPr>
          <p:cNvPr id="9" name="图片 8">
            <a:extLst>
              <a:ext uri="{FF2B5EF4-FFF2-40B4-BE49-F238E27FC236}">
                <a16:creationId xmlns:a16="http://schemas.microsoft.com/office/drawing/2014/main" id="{273C42D7-95E3-D20A-8276-E5A8B91B7259}"/>
              </a:ext>
            </a:extLst>
          </p:cNvPr>
          <p:cNvPicPr>
            <a:picLocks noChangeAspect="1"/>
          </p:cNvPicPr>
          <p:nvPr/>
        </p:nvPicPr>
        <p:blipFill>
          <a:blip r:embed="rId4"/>
          <a:stretch>
            <a:fillRect/>
          </a:stretch>
        </p:blipFill>
        <p:spPr>
          <a:xfrm>
            <a:off x="6626868" y="1908239"/>
            <a:ext cx="2313286" cy="1668549"/>
          </a:xfrm>
          <a:prstGeom prst="rect">
            <a:avLst/>
          </a:prstGeom>
        </p:spPr>
      </p:pic>
      <p:sp>
        <p:nvSpPr>
          <p:cNvPr id="10" name="文本框 9">
            <a:extLst>
              <a:ext uri="{FF2B5EF4-FFF2-40B4-BE49-F238E27FC236}">
                <a16:creationId xmlns:a16="http://schemas.microsoft.com/office/drawing/2014/main" id="{A39DBC28-076B-E231-5A33-9B1A83D4F83E}"/>
              </a:ext>
            </a:extLst>
          </p:cNvPr>
          <p:cNvSpPr txBox="1"/>
          <p:nvPr/>
        </p:nvSpPr>
        <p:spPr>
          <a:xfrm>
            <a:off x="6626868" y="1646629"/>
            <a:ext cx="2288912" cy="261610"/>
          </a:xfrm>
          <a:prstGeom prst="rect">
            <a:avLst/>
          </a:prstGeom>
          <a:noFill/>
        </p:spPr>
        <p:txBody>
          <a:bodyPr wrap="square" rtlCol="0">
            <a:spAutoFit/>
          </a:bodyPr>
          <a:lstStyle/>
          <a:p>
            <a:r>
              <a:rPr lang="en-US" altLang="zh-CN" sz="1100" dirty="0">
                <a:solidFill>
                  <a:schemeClr val="bg1"/>
                </a:solidFill>
              </a:rPr>
              <a:t>(</a:t>
            </a:r>
            <a:r>
              <a:rPr lang="zh-CN" altLang="en-US" sz="1100" dirty="0">
                <a:solidFill>
                  <a:schemeClr val="bg1"/>
                </a:solidFill>
              </a:rPr>
              <a:t>偷拍累趴了正在休息的主席</a:t>
            </a:r>
            <a:r>
              <a:rPr lang="en-US" altLang="zh-CN" sz="1100" dirty="0" err="1">
                <a:solidFill>
                  <a:schemeClr val="bg1"/>
                </a:solidFill>
              </a:rPr>
              <a:t>sama</a:t>
            </a:r>
            <a:r>
              <a:rPr lang="en-US" altLang="zh-CN" sz="1100" dirty="0">
                <a:solidFill>
                  <a:schemeClr val="bg1"/>
                </a:solidFill>
              </a:rPr>
              <a:t>)</a:t>
            </a:r>
            <a:endParaRPr lang="zh-CN" altLang="en-US" sz="1100" dirty="0">
              <a:solidFill>
                <a:schemeClr val="bg1"/>
              </a:solidFill>
            </a:endParaRPr>
          </a:p>
        </p:txBody>
      </p:sp>
      <p:pic>
        <p:nvPicPr>
          <p:cNvPr id="12" name="图片 11">
            <a:extLst>
              <a:ext uri="{FF2B5EF4-FFF2-40B4-BE49-F238E27FC236}">
                <a16:creationId xmlns:a16="http://schemas.microsoft.com/office/drawing/2014/main" id="{004EEB70-DF31-EA25-B64F-8A372C9B62D0}"/>
              </a:ext>
            </a:extLst>
          </p:cNvPr>
          <p:cNvPicPr>
            <a:picLocks noChangeAspect="1"/>
          </p:cNvPicPr>
          <p:nvPr/>
        </p:nvPicPr>
        <p:blipFill>
          <a:blip r:embed="rId5"/>
          <a:stretch>
            <a:fillRect/>
          </a:stretch>
        </p:blipFill>
        <p:spPr>
          <a:xfrm>
            <a:off x="4420586" y="275464"/>
            <a:ext cx="1721994" cy="3984484"/>
          </a:xfrm>
          <a:prstGeom prst="rect">
            <a:avLst/>
          </a:prstGeom>
        </p:spPr>
      </p:pic>
      <p:sp>
        <p:nvSpPr>
          <p:cNvPr id="13" name="文本框 12">
            <a:extLst>
              <a:ext uri="{FF2B5EF4-FFF2-40B4-BE49-F238E27FC236}">
                <a16:creationId xmlns:a16="http://schemas.microsoft.com/office/drawing/2014/main" id="{285F827E-E978-0E5A-3ED4-77BA49E8DD2F}"/>
              </a:ext>
            </a:extLst>
          </p:cNvPr>
          <p:cNvSpPr txBox="1"/>
          <p:nvPr/>
        </p:nvSpPr>
        <p:spPr>
          <a:xfrm>
            <a:off x="4420585" y="4356408"/>
            <a:ext cx="1595817" cy="646331"/>
          </a:xfrm>
          <a:prstGeom prst="rect">
            <a:avLst/>
          </a:prstGeom>
          <a:noFill/>
        </p:spPr>
        <p:txBody>
          <a:bodyPr wrap="square" rtlCol="0">
            <a:spAutoFit/>
          </a:bodyPr>
          <a:lstStyle/>
          <a:p>
            <a:r>
              <a:rPr lang="zh-CN" altLang="en-US" sz="1200" dirty="0">
                <a:solidFill>
                  <a:schemeClr val="bg1"/>
                </a:solidFill>
              </a:rPr>
              <a:t>硬啃体量惊人的项目（以上只截出了该项目规模四分之一）</a:t>
            </a:r>
          </a:p>
        </p:txBody>
      </p:sp>
    </p:spTree>
    <p:extLst>
      <p:ext uri="{BB962C8B-B14F-4D97-AF65-F5344CB8AC3E}">
        <p14:creationId xmlns:p14="http://schemas.microsoft.com/office/powerpoint/2010/main" val="3336388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39855" y="34959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cxnSp>
        <p:nvCxnSpPr>
          <p:cNvPr id="11" name="Google Shape;362;p25">
            <a:extLst>
              <a:ext uri="{FF2B5EF4-FFF2-40B4-BE49-F238E27FC236}">
                <a16:creationId xmlns:a16="http://schemas.microsoft.com/office/drawing/2014/main" id="{AA0CD8A0-093F-4C7F-9A8D-6CB97386E3F4}"/>
              </a:ext>
            </a:extLst>
          </p:cNvPr>
          <p:cNvCxnSpPr/>
          <p:nvPr/>
        </p:nvCxnSpPr>
        <p:spPr>
          <a:xfrm flipH="1">
            <a:off x="2459026" y="-66675"/>
            <a:ext cx="2038200" cy="990600"/>
          </a:xfrm>
          <a:prstGeom prst="straightConnector1">
            <a:avLst/>
          </a:prstGeom>
          <a:noFill/>
          <a:ln w="9525" cap="flat" cmpd="sng">
            <a:solidFill>
              <a:srgbClr val="FFFFFF"/>
            </a:solidFill>
            <a:prstDash val="solid"/>
            <a:round/>
            <a:headEnd type="none" w="med" len="med"/>
            <a:tailEnd type="none" w="med" len="med"/>
          </a:ln>
        </p:spPr>
      </p:cxnSp>
      <p:cxnSp>
        <p:nvCxnSpPr>
          <p:cNvPr id="12" name="Google Shape;363;p25">
            <a:extLst>
              <a:ext uri="{FF2B5EF4-FFF2-40B4-BE49-F238E27FC236}">
                <a16:creationId xmlns:a16="http://schemas.microsoft.com/office/drawing/2014/main" id="{67A27CA2-0CA1-40EB-89C3-61F7915DCFDB}"/>
              </a:ext>
            </a:extLst>
          </p:cNvPr>
          <p:cNvCxnSpPr/>
          <p:nvPr/>
        </p:nvCxnSpPr>
        <p:spPr>
          <a:xfrm>
            <a:off x="2459026" y="923925"/>
            <a:ext cx="2781300" cy="1428900"/>
          </a:xfrm>
          <a:prstGeom prst="straightConnector1">
            <a:avLst/>
          </a:prstGeom>
          <a:noFill/>
          <a:ln w="9525" cap="flat" cmpd="sng">
            <a:solidFill>
              <a:srgbClr val="FFFFFF"/>
            </a:solidFill>
            <a:prstDash val="solid"/>
            <a:round/>
            <a:headEnd type="none" w="med" len="med"/>
            <a:tailEnd type="none" w="med" len="med"/>
          </a:ln>
        </p:spPr>
      </p:cxnSp>
      <p:cxnSp>
        <p:nvCxnSpPr>
          <p:cNvPr id="13" name="Google Shape;364;p25">
            <a:extLst>
              <a:ext uri="{FF2B5EF4-FFF2-40B4-BE49-F238E27FC236}">
                <a16:creationId xmlns:a16="http://schemas.microsoft.com/office/drawing/2014/main" id="{9615DE86-4BE0-4A0E-B02A-2FC3386CE11D}"/>
              </a:ext>
            </a:extLst>
          </p:cNvPr>
          <p:cNvCxnSpPr/>
          <p:nvPr/>
        </p:nvCxnSpPr>
        <p:spPr>
          <a:xfrm flipH="1">
            <a:off x="3487726" y="2362200"/>
            <a:ext cx="1638300" cy="924000"/>
          </a:xfrm>
          <a:prstGeom prst="straightConnector1">
            <a:avLst/>
          </a:prstGeom>
          <a:noFill/>
          <a:ln w="9525" cap="flat" cmpd="sng">
            <a:solidFill>
              <a:srgbClr val="FFFFFF"/>
            </a:solidFill>
            <a:prstDash val="solid"/>
            <a:round/>
            <a:headEnd type="none" w="med" len="med"/>
            <a:tailEnd type="none" w="med" len="med"/>
          </a:ln>
        </p:spPr>
      </p:cxnSp>
      <p:cxnSp>
        <p:nvCxnSpPr>
          <p:cNvPr id="14" name="Google Shape;365;p25">
            <a:extLst>
              <a:ext uri="{FF2B5EF4-FFF2-40B4-BE49-F238E27FC236}">
                <a16:creationId xmlns:a16="http://schemas.microsoft.com/office/drawing/2014/main" id="{423B80F2-3D3F-45FF-9EBA-FE8CFF4F9225}"/>
              </a:ext>
            </a:extLst>
          </p:cNvPr>
          <p:cNvCxnSpPr/>
          <p:nvPr/>
        </p:nvCxnSpPr>
        <p:spPr>
          <a:xfrm>
            <a:off x="3335326" y="3057525"/>
            <a:ext cx="5200800" cy="2781300"/>
          </a:xfrm>
          <a:prstGeom prst="straightConnector1">
            <a:avLst/>
          </a:prstGeom>
          <a:noFill/>
          <a:ln w="9525" cap="flat" cmpd="sng">
            <a:solidFill>
              <a:srgbClr val="FFFFFF"/>
            </a:solidFill>
            <a:prstDash val="solid"/>
            <a:round/>
            <a:headEnd type="none" w="med" len="med"/>
            <a:tailEnd type="none" w="med" len="med"/>
          </a:ln>
        </p:spPr>
      </p:cxnSp>
      <p:grpSp>
        <p:nvGrpSpPr>
          <p:cNvPr id="15" name="Google Shape;371;p25">
            <a:extLst>
              <a:ext uri="{FF2B5EF4-FFF2-40B4-BE49-F238E27FC236}">
                <a16:creationId xmlns:a16="http://schemas.microsoft.com/office/drawing/2014/main" id="{85393839-3B4E-4B29-A136-BFE07E9176BE}"/>
              </a:ext>
            </a:extLst>
          </p:cNvPr>
          <p:cNvGrpSpPr/>
          <p:nvPr/>
        </p:nvGrpSpPr>
        <p:grpSpPr>
          <a:xfrm>
            <a:off x="2681863" y="1152010"/>
            <a:ext cx="3490197" cy="3344383"/>
            <a:chOff x="1077073" y="238126"/>
            <a:chExt cx="5446618" cy="5219072"/>
          </a:xfrm>
        </p:grpSpPr>
        <p:sp>
          <p:nvSpPr>
            <p:cNvPr id="16" name="Google Shape;372;p25">
              <a:extLst>
                <a:ext uri="{FF2B5EF4-FFF2-40B4-BE49-F238E27FC236}">
                  <a16:creationId xmlns:a16="http://schemas.microsoft.com/office/drawing/2014/main" id="{24EF9360-9F90-4144-B07B-C1434B7300FE}"/>
                </a:ext>
              </a:extLst>
            </p:cNvPr>
            <p:cNvSpPr/>
            <p:nvPr/>
          </p:nvSpPr>
          <p:spPr>
            <a:xfrm>
              <a:off x="2883645" y="238126"/>
              <a:ext cx="86901" cy="50424"/>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3;p25">
              <a:extLst>
                <a:ext uri="{FF2B5EF4-FFF2-40B4-BE49-F238E27FC236}">
                  <a16:creationId xmlns:a16="http://schemas.microsoft.com/office/drawing/2014/main" id="{11048A55-B4D4-46E3-AFE0-D6C1F4157E28}"/>
                </a:ext>
              </a:extLst>
            </p:cNvPr>
            <p:cNvSpPr/>
            <p:nvPr/>
          </p:nvSpPr>
          <p:spPr>
            <a:xfrm>
              <a:off x="2926846" y="263550"/>
              <a:ext cx="644299" cy="1255950"/>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4;p25">
              <a:extLst>
                <a:ext uri="{FF2B5EF4-FFF2-40B4-BE49-F238E27FC236}">
                  <a16:creationId xmlns:a16="http://schemas.microsoft.com/office/drawing/2014/main" id="{11A6A218-AD58-4B0F-9241-9949946C53E9}"/>
                </a:ext>
              </a:extLst>
            </p:cNvPr>
            <p:cNvSpPr/>
            <p:nvPr/>
          </p:nvSpPr>
          <p:spPr>
            <a:xfrm>
              <a:off x="2283047" y="263550"/>
              <a:ext cx="643824" cy="1255950"/>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5;p25">
              <a:extLst>
                <a:ext uri="{FF2B5EF4-FFF2-40B4-BE49-F238E27FC236}">
                  <a16:creationId xmlns:a16="http://schemas.microsoft.com/office/drawing/2014/main" id="{E60029F4-EFEA-44EA-BDAB-F0B278696C6B}"/>
                </a:ext>
              </a:extLst>
            </p:cNvPr>
            <p:cNvSpPr/>
            <p:nvPr/>
          </p:nvSpPr>
          <p:spPr>
            <a:xfrm>
              <a:off x="4701744" y="746050"/>
              <a:ext cx="126275" cy="72999"/>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6;p25">
              <a:extLst>
                <a:ext uri="{FF2B5EF4-FFF2-40B4-BE49-F238E27FC236}">
                  <a16:creationId xmlns:a16="http://schemas.microsoft.com/office/drawing/2014/main" id="{BF90F0C6-BEB9-447D-AB98-C55BAE06A0EF}"/>
                </a:ext>
              </a:extLst>
            </p:cNvPr>
            <p:cNvSpPr/>
            <p:nvPr/>
          </p:nvSpPr>
          <p:spPr>
            <a:xfrm>
              <a:off x="4765118" y="782525"/>
              <a:ext cx="929949" cy="1815249"/>
            </a:xfrm>
            <a:custGeom>
              <a:avLst/>
              <a:gdLst/>
              <a:ahLst/>
              <a:cxnLst/>
              <a:rect l="l" t="t" r="r" b="b"/>
              <a:pathLst>
                <a:path w="37198" h="72610" extrusionOk="0">
                  <a:moveTo>
                    <a:pt x="2516" y="1"/>
                  </a:moveTo>
                  <a:lnTo>
                    <a:pt x="0" y="1460"/>
                  </a:lnTo>
                  <a:lnTo>
                    <a:pt x="0" y="72610"/>
                  </a:lnTo>
                  <a:lnTo>
                    <a:pt x="37197" y="51159"/>
                  </a:lnTo>
                  <a:lnTo>
                    <a:pt x="2516" y="1"/>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7;p25">
              <a:extLst>
                <a:ext uri="{FF2B5EF4-FFF2-40B4-BE49-F238E27FC236}">
                  <a16:creationId xmlns:a16="http://schemas.microsoft.com/office/drawing/2014/main" id="{2C900A57-CAAE-4774-BC6E-F2E8C7B4AD3D}"/>
                </a:ext>
              </a:extLst>
            </p:cNvPr>
            <p:cNvSpPr/>
            <p:nvPr/>
          </p:nvSpPr>
          <p:spPr>
            <a:xfrm>
              <a:off x="3834695" y="782525"/>
              <a:ext cx="929949" cy="1815249"/>
            </a:xfrm>
            <a:custGeom>
              <a:avLst/>
              <a:gdLst/>
              <a:ahLst/>
              <a:cxnLst/>
              <a:rect l="l" t="t" r="r" b="b"/>
              <a:pathLst>
                <a:path w="37198" h="72610" extrusionOk="0">
                  <a:moveTo>
                    <a:pt x="34778" y="1"/>
                  </a:moveTo>
                  <a:lnTo>
                    <a:pt x="0" y="51159"/>
                  </a:lnTo>
                  <a:lnTo>
                    <a:pt x="37198" y="72610"/>
                  </a:lnTo>
                  <a:lnTo>
                    <a:pt x="37198" y="1460"/>
                  </a:lnTo>
                  <a:lnTo>
                    <a:pt x="34778" y="1"/>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8;p25">
              <a:extLst>
                <a:ext uri="{FF2B5EF4-FFF2-40B4-BE49-F238E27FC236}">
                  <a16:creationId xmlns:a16="http://schemas.microsoft.com/office/drawing/2014/main" id="{3084401D-8EA3-48B3-B824-CCFB07CCACCC}"/>
                </a:ext>
              </a:extLst>
            </p:cNvPr>
            <p:cNvSpPr/>
            <p:nvPr/>
          </p:nvSpPr>
          <p:spPr>
            <a:xfrm>
              <a:off x="2233122" y="1539151"/>
              <a:ext cx="168049" cy="97500"/>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9;p25">
              <a:extLst>
                <a:ext uri="{FF2B5EF4-FFF2-40B4-BE49-F238E27FC236}">
                  <a16:creationId xmlns:a16="http://schemas.microsoft.com/office/drawing/2014/main" id="{F9662312-86F0-4B8C-9F60-76158A64F6DB}"/>
                </a:ext>
              </a:extLst>
            </p:cNvPr>
            <p:cNvSpPr/>
            <p:nvPr/>
          </p:nvSpPr>
          <p:spPr>
            <a:xfrm>
              <a:off x="2317121" y="1587651"/>
              <a:ext cx="1240098" cy="2419674"/>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p25">
              <a:extLst>
                <a:ext uri="{FF2B5EF4-FFF2-40B4-BE49-F238E27FC236}">
                  <a16:creationId xmlns:a16="http://schemas.microsoft.com/office/drawing/2014/main" id="{88B1222B-4D75-4A7D-8650-AC444DA9BCDA}"/>
                </a:ext>
              </a:extLst>
            </p:cNvPr>
            <p:cNvSpPr/>
            <p:nvPr/>
          </p:nvSpPr>
          <p:spPr>
            <a:xfrm>
              <a:off x="1077073" y="1587651"/>
              <a:ext cx="1240073" cy="2419674"/>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1;p25">
              <a:extLst>
                <a:ext uri="{FF2B5EF4-FFF2-40B4-BE49-F238E27FC236}">
                  <a16:creationId xmlns:a16="http://schemas.microsoft.com/office/drawing/2014/main" id="{CAC12263-981A-4839-A4FC-DBF8C8C613E0}"/>
                </a:ext>
              </a:extLst>
            </p:cNvPr>
            <p:cNvSpPr/>
            <p:nvPr/>
          </p:nvSpPr>
          <p:spPr>
            <a:xfrm>
              <a:off x="3213945" y="2163275"/>
              <a:ext cx="3309746" cy="3293923"/>
            </a:xfrm>
            <a:custGeom>
              <a:avLst/>
              <a:gdLst/>
              <a:ahLst/>
              <a:cxnLst/>
              <a:rect l="l" t="t" r="r" b="b"/>
              <a:pathLst>
                <a:path w="132390" h="131757" extrusionOk="0">
                  <a:moveTo>
                    <a:pt x="66176" y="1"/>
                  </a:moveTo>
                  <a:lnTo>
                    <a:pt x="61701" y="2612"/>
                  </a:lnTo>
                  <a:lnTo>
                    <a:pt x="61817" y="2670"/>
                  </a:lnTo>
                  <a:lnTo>
                    <a:pt x="327" y="93157"/>
                  </a:lnTo>
                  <a:lnTo>
                    <a:pt x="0" y="93330"/>
                  </a:lnTo>
                  <a:lnTo>
                    <a:pt x="135" y="93407"/>
                  </a:lnTo>
                  <a:lnTo>
                    <a:pt x="0" y="93618"/>
                  </a:lnTo>
                  <a:lnTo>
                    <a:pt x="66195" y="131757"/>
                  </a:lnTo>
                  <a:lnTo>
                    <a:pt x="66368" y="131641"/>
                  </a:lnTo>
                  <a:lnTo>
                    <a:pt x="66406" y="131680"/>
                  </a:lnTo>
                  <a:lnTo>
                    <a:pt x="75643" y="126322"/>
                  </a:lnTo>
                  <a:lnTo>
                    <a:pt x="132390" y="93618"/>
                  </a:lnTo>
                  <a:lnTo>
                    <a:pt x="132255" y="93407"/>
                  </a:lnTo>
                  <a:lnTo>
                    <a:pt x="132390" y="93330"/>
                  </a:lnTo>
                  <a:lnTo>
                    <a:pt x="132083" y="93157"/>
                  </a:lnTo>
                  <a:lnTo>
                    <a:pt x="70689" y="2612"/>
                  </a:lnTo>
                  <a:lnTo>
                    <a:pt x="66176"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2;p25">
              <a:extLst>
                <a:ext uri="{FF2B5EF4-FFF2-40B4-BE49-F238E27FC236}">
                  <a16:creationId xmlns:a16="http://schemas.microsoft.com/office/drawing/2014/main" id="{DEE2C3B9-B329-4C2C-807E-6AC24A891068}"/>
                </a:ext>
              </a:extLst>
            </p:cNvPr>
            <p:cNvSpPr/>
            <p:nvPr/>
          </p:nvSpPr>
          <p:spPr>
            <a:xfrm>
              <a:off x="3834695" y="1515625"/>
              <a:ext cx="1860372" cy="1077849"/>
            </a:xfrm>
            <a:custGeom>
              <a:avLst/>
              <a:gdLst/>
              <a:ahLst/>
              <a:cxnLst/>
              <a:rect l="l" t="t" r="r" b="b"/>
              <a:pathLst>
                <a:path w="74415" h="43114" extrusionOk="0">
                  <a:moveTo>
                    <a:pt x="37083" y="1"/>
                  </a:moveTo>
                  <a:lnTo>
                    <a:pt x="0" y="21567"/>
                  </a:lnTo>
                  <a:lnTo>
                    <a:pt x="37332" y="43113"/>
                  </a:lnTo>
                  <a:lnTo>
                    <a:pt x="74414" y="21567"/>
                  </a:lnTo>
                  <a:lnTo>
                    <a:pt x="37083" y="1"/>
                  </a:ln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3;p25">
              <a:extLst>
                <a:ext uri="{FF2B5EF4-FFF2-40B4-BE49-F238E27FC236}">
                  <a16:creationId xmlns:a16="http://schemas.microsoft.com/office/drawing/2014/main" id="{64E71A04-B8E3-452A-87E1-AAD6DE1DA8C6}"/>
                </a:ext>
              </a:extLst>
            </p:cNvPr>
            <p:cNvSpPr/>
            <p:nvPr/>
          </p:nvSpPr>
          <p:spPr>
            <a:xfrm>
              <a:off x="2283047" y="775825"/>
              <a:ext cx="1288098" cy="745599"/>
            </a:xfrm>
            <a:custGeom>
              <a:avLst/>
              <a:gdLst/>
              <a:ahLst/>
              <a:cxnLst/>
              <a:rect l="l" t="t" r="r" b="b"/>
              <a:pathLst>
                <a:path w="51524" h="29824" extrusionOk="0">
                  <a:moveTo>
                    <a:pt x="25676" y="0"/>
                  </a:moveTo>
                  <a:lnTo>
                    <a:pt x="0" y="14921"/>
                  </a:lnTo>
                  <a:lnTo>
                    <a:pt x="25848" y="29823"/>
                  </a:lnTo>
                  <a:lnTo>
                    <a:pt x="51524" y="14921"/>
                  </a:lnTo>
                  <a:lnTo>
                    <a:pt x="25676"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4;p25">
              <a:extLst>
                <a:ext uri="{FF2B5EF4-FFF2-40B4-BE49-F238E27FC236}">
                  <a16:creationId xmlns:a16="http://schemas.microsoft.com/office/drawing/2014/main" id="{98BF67AF-2115-49E3-90A7-05EB42675E0E}"/>
                </a:ext>
              </a:extLst>
            </p:cNvPr>
            <p:cNvSpPr/>
            <p:nvPr/>
          </p:nvSpPr>
          <p:spPr>
            <a:xfrm>
              <a:off x="1077073" y="2551199"/>
              <a:ext cx="2480147" cy="1436449"/>
            </a:xfrm>
            <a:custGeom>
              <a:avLst/>
              <a:gdLst/>
              <a:ahLst/>
              <a:cxnLst/>
              <a:rect l="l" t="t" r="r" b="b"/>
              <a:pathLst>
                <a:path w="99206" h="57458" extrusionOk="0">
                  <a:moveTo>
                    <a:pt x="49449" y="0"/>
                  </a:moveTo>
                  <a:lnTo>
                    <a:pt x="0" y="28729"/>
                  </a:lnTo>
                  <a:lnTo>
                    <a:pt x="49776" y="57457"/>
                  </a:lnTo>
                  <a:lnTo>
                    <a:pt x="99206" y="28729"/>
                  </a:lnTo>
                  <a:lnTo>
                    <a:pt x="49449"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5;p25">
              <a:extLst>
                <a:ext uri="{FF2B5EF4-FFF2-40B4-BE49-F238E27FC236}">
                  <a16:creationId xmlns:a16="http://schemas.microsoft.com/office/drawing/2014/main" id="{566FFDB1-740B-47AC-B8CF-F633A761407F}"/>
                </a:ext>
              </a:extLst>
            </p:cNvPr>
            <p:cNvSpPr/>
            <p:nvPr/>
          </p:nvSpPr>
          <p:spPr>
            <a:xfrm>
              <a:off x="3213945" y="3538249"/>
              <a:ext cx="3309746" cy="1917025"/>
            </a:xfrm>
            <a:custGeom>
              <a:avLst/>
              <a:gdLst/>
              <a:ahLst/>
              <a:cxnLst/>
              <a:rect l="l" t="t" r="r" b="b"/>
              <a:pathLst>
                <a:path w="132390" h="76681" extrusionOk="0">
                  <a:moveTo>
                    <a:pt x="65984" y="1"/>
                  </a:moveTo>
                  <a:lnTo>
                    <a:pt x="0" y="38331"/>
                  </a:lnTo>
                  <a:lnTo>
                    <a:pt x="66406" y="76681"/>
                  </a:lnTo>
                  <a:lnTo>
                    <a:pt x="132390" y="38331"/>
                  </a:lnTo>
                  <a:lnTo>
                    <a:pt x="65984"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6;p25">
              <a:extLst>
                <a:ext uri="{FF2B5EF4-FFF2-40B4-BE49-F238E27FC236}">
                  <a16:creationId xmlns:a16="http://schemas.microsoft.com/office/drawing/2014/main" id="{E0A8B34F-6D98-4903-8F3F-3BDA69C453AD}"/>
                </a:ext>
              </a:extLst>
            </p:cNvPr>
            <p:cNvSpPr/>
            <p:nvPr/>
          </p:nvSpPr>
          <p:spPr>
            <a:xfrm>
              <a:off x="4701744" y="746050"/>
              <a:ext cx="126275" cy="72999"/>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7;p25">
              <a:extLst>
                <a:ext uri="{FF2B5EF4-FFF2-40B4-BE49-F238E27FC236}">
                  <a16:creationId xmlns:a16="http://schemas.microsoft.com/office/drawing/2014/main" id="{CFB21DF7-89BF-48B4-BA8D-13E1CEB797B3}"/>
                </a:ext>
              </a:extLst>
            </p:cNvPr>
            <p:cNvSpPr/>
            <p:nvPr/>
          </p:nvSpPr>
          <p:spPr>
            <a:xfrm>
              <a:off x="4765118" y="782525"/>
              <a:ext cx="929949" cy="1815249"/>
            </a:xfrm>
            <a:custGeom>
              <a:avLst/>
              <a:gdLst/>
              <a:ahLst/>
              <a:cxnLst/>
              <a:rect l="l" t="t" r="r" b="b"/>
              <a:pathLst>
                <a:path w="37198" h="72610" extrusionOk="0">
                  <a:moveTo>
                    <a:pt x="2516" y="1"/>
                  </a:moveTo>
                  <a:lnTo>
                    <a:pt x="0" y="1460"/>
                  </a:lnTo>
                  <a:lnTo>
                    <a:pt x="0" y="72610"/>
                  </a:lnTo>
                  <a:lnTo>
                    <a:pt x="37197" y="51159"/>
                  </a:lnTo>
                  <a:lnTo>
                    <a:pt x="2516" y="1"/>
                  </a:ln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8;p25">
              <a:extLst>
                <a:ext uri="{FF2B5EF4-FFF2-40B4-BE49-F238E27FC236}">
                  <a16:creationId xmlns:a16="http://schemas.microsoft.com/office/drawing/2014/main" id="{4E4374EB-78B8-4E0E-AE68-FF9F58A18475}"/>
                </a:ext>
              </a:extLst>
            </p:cNvPr>
            <p:cNvSpPr/>
            <p:nvPr/>
          </p:nvSpPr>
          <p:spPr>
            <a:xfrm>
              <a:off x="3834695" y="782525"/>
              <a:ext cx="929949" cy="1815249"/>
            </a:xfrm>
            <a:custGeom>
              <a:avLst/>
              <a:gdLst/>
              <a:ahLst/>
              <a:cxnLst/>
              <a:rect l="l" t="t" r="r" b="b"/>
              <a:pathLst>
                <a:path w="37198" h="72610" extrusionOk="0">
                  <a:moveTo>
                    <a:pt x="34778" y="1"/>
                  </a:moveTo>
                  <a:lnTo>
                    <a:pt x="0" y="51159"/>
                  </a:lnTo>
                  <a:lnTo>
                    <a:pt x="37198" y="72610"/>
                  </a:lnTo>
                  <a:lnTo>
                    <a:pt x="37198" y="1460"/>
                  </a:lnTo>
                  <a:lnTo>
                    <a:pt x="34778" y="1"/>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9;p25">
              <a:extLst>
                <a:ext uri="{FF2B5EF4-FFF2-40B4-BE49-F238E27FC236}">
                  <a16:creationId xmlns:a16="http://schemas.microsoft.com/office/drawing/2014/main" id="{66119F27-0215-43D2-9E86-470AD3956346}"/>
                </a:ext>
              </a:extLst>
            </p:cNvPr>
            <p:cNvSpPr/>
            <p:nvPr/>
          </p:nvSpPr>
          <p:spPr>
            <a:xfrm>
              <a:off x="2883645" y="238126"/>
              <a:ext cx="86901" cy="50424"/>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0;p25">
              <a:extLst>
                <a:ext uri="{FF2B5EF4-FFF2-40B4-BE49-F238E27FC236}">
                  <a16:creationId xmlns:a16="http://schemas.microsoft.com/office/drawing/2014/main" id="{46CBB25E-0A64-4169-B017-647D938F442F}"/>
                </a:ext>
              </a:extLst>
            </p:cNvPr>
            <p:cNvSpPr/>
            <p:nvPr/>
          </p:nvSpPr>
          <p:spPr>
            <a:xfrm>
              <a:off x="2926846" y="263550"/>
              <a:ext cx="644299" cy="1255950"/>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1;p25">
              <a:extLst>
                <a:ext uri="{FF2B5EF4-FFF2-40B4-BE49-F238E27FC236}">
                  <a16:creationId xmlns:a16="http://schemas.microsoft.com/office/drawing/2014/main" id="{5469FB53-361D-4302-A6C8-7C1B51B3E844}"/>
                </a:ext>
              </a:extLst>
            </p:cNvPr>
            <p:cNvSpPr/>
            <p:nvPr/>
          </p:nvSpPr>
          <p:spPr>
            <a:xfrm>
              <a:off x="2283047" y="263550"/>
              <a:ext cx="643824" cy="1255950"/>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2;p25">
              <a:extLst>
                <a:ext uri="{FF2B5EF4-FFF2-40B4-BE49-F238E27FC236}">
                  <a16:creationId xmlns:a16="http://schemas.microsoft.com/office/drawing/2014/main" id="{C4B4BBFE-7E07-471A-BA5E-3479481B8E1D}"/>
                </a:ext>
              </a:extLst>
            </p:cNvPr>
            <p:cNvSpPr/>
            <p:nvPr/>
          </p:nvSpPr>
          <p:spPr>
            <a:xfrm>
              <a:off x="2233122" y="1539150"/>
              <a:ext cx="168049" cy="97500"/>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3;p25">
              <a:extLst>
                <a:ext uri="{FF2B5EF4-FFF2-40B4-BE49-F238E27FC236}">
                  <a16:creationId xmlns:a16="http://schemas.microsoft.com/office/drawing/2014/main" id="{A5256230-75D4-4569-BC35-576E1291EE9F}"/>
                </a:ext>
              </a:extLst>
            </p:cNvPr>
            <p:cNvSpPr/>
            <p:nvPr/>
          </p:nvSpPr>
          <p:spPr>
            <a:xfrm>
              <a:off x="2317121" y="1587650"/>
              <a:ext cx="1240098" cy="2419674"/>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4;p25">
              <a:extLst>
                <a:ext uri="{FF2B5EF4-FFF2-40B4-BE49-F238E27FC236}">
                  <a16:creationId xmlns:a16="http://schemas.microsoft.com/office/drawing/2014/main" id="{4FE5FE31-A4D8-4E44-B90D-10F739306EAA}"/>
                </a:ext>
              </a:extLst>
            </p:cNvPr>
            <p:cNvSpPr/>
            <p:nvPr/>
          </p:nvSpPr>
          <p:spPr>
            <a:xfrm>
              <a:off x="1077073" y="1587650"/>
              <a:ext cx="1240073" cy="2419674"/>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5;p25">
              <a:extLst>
                <a:ext uri="{FF2B5EF4-FFF2-40B4-BE49-F238E27FC236}">
                  <a16:creationId xmlns:a16="http://schemas.microsoft.com/office/drawing/2014/main" id="{1445C187-43D2-4E0B-A96C-4BDB03C2927B}"/>
                </a:ext>
              </a:extLst>
            </p:cNvPr>
            <p:cNvSpPr/>
            <p:nvPr/>
          </p:nvSpPr>
          <p:spPr>
            <a:xfrm>
              <a:off x="4756468" y="2163274"/>
              <a:ext cx="224700" cy="130125"/>
            </a:xfrm>
            <a:custGeom>
              <a:avLst/>
              <a:gdLst/>
              <a:ahLst/>
              <a:cxnLst/>
              <a:rect l="l" t="t" r="r" b="b"/>
              <a:pathLst>
                <a:path w="8988" h="5205" extrusionOk="0">
                  <a:moveTo>
                    <a:pt x="4475" y="1"/>
                  </a:moveTo>
                  <a:lnTo>
                    <a:pt x="0" y="2612"/>
                  </a:lnTo>
                  <a:lnTo>
                    <a:pt x="4513" y="5205"/>
                  </a:lnTo>
                  <a:lnTo>
                    <a:pt x="8988" y="2612"/>
                  </a:lnTo>
                  <a:lnTo>
                    <a:pt x="4475"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6;p25">
              <a:extLst>
                <a:ext uri="{FF2B5EF4-FFF2-40B4-BE49-F238E27FC236}">
                  <a16:creationId xmlns:a16="http://schemas.microsoft.com/office/drawing/2014/main" id="{4B92FCAC-CB96-4738-9F32-9220D1F618D4}"/>
                </a:ext>
              </a:extLst>
            </p:cNvPr>
            <p:cNvSpPr/>
            <p:nvPr/>
          </p:nvSpPr>
          <p:spPr>
            <a:xfrm>
              <a:off x="4868818" y="2228574"/>
              <a:ext cx="1654873" cy="3228624"/>
            </a:xfrm>
            <a:custGeom>
              <a:avLst/>
              <a:gdLst/>
              <a:ahLst/>
              <a:cxnLst/>
              <a:rect l="l" t="t" r="r" b="b"/>
              <a:pathLst>
                <a:path w="66195" h="129145" extrusionOk="0">
                  <a:moveTo>
                    <a:pt x="4494" y="0"/>
                  </a:moveTo>
                  <a:lnTo>
                    <a:pt x="0" y="2593"/>
                  </a:lnTo>
                  <a:lnTo>
                    <a:pt x="0" y="129145"/>
                  </a:lnTo>
                  <a:lnTo>
                    <a:pt x="66195" y="91006"/>
                  </a:lnTo>
                  <a:lnTo>
                    <a:pt x="4494"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7;p25">
              <a:extLst>
                <a:ext uri="{FF2B5EF4-FFF2-40B4-BE49-F238E27FC236}">
                  <a16:creationId xmlns:a16="http://schemas.microsoft.com/office/drawing/2014/main" id="{775CB462-1107-4D8A-BBE6-3FCF072F9F11}"/>
                </a:ext>
              </a:extLst>
            </p:cNvPr>
            <p:cNvSpPr/>
            <p:nvPr/>
          </p:nvSpPr>
          <p:spPr>
            <a:xfrm>
              <a:off x="3213944" y="2228574"/>
              <a:ext cx="1654898" cy="3228624"/>
            </a:xfrm>
            <a:custGeom>
              <a:avLst/>
              <a:gdLst/>
              <a:ahLst/>
              <a:cxnLst/>
              <a:rect l="l" t="t" r="r" b="b"/>
              <a:pathLst>
                <a:path w="66196" h="129145" extrusionOk="0">
                  <a:moveTo>
                    <a:pt x="61855" y="0"/>
                  </a:moveTo>
                  <a:lnTo>
                    <a:pt x="0" y="91006"/>
                  </a:lnTo>
                  <a:lnTo>
                    <a:pt x="66195" y="129145"/>
                  </a:lnTo>
                  <a:lnTo>
                    <a:pt x="66195" y="2593"/>
                  </a:lnTo>
                  <a:lnTo>
                    <a:pt x="61855"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8;p25">
              <a:extLst>
                <a:ext uri="{FF2B5EF4-FFF2-40B4-BE49-F238E27FC236}">
                  <a16:creationId xmlns:a16="http://schemas.microsoft.com/office/drawing/2014/main" id="{80EB618B-6043-4B14-BBAD-8BF33E512B8E}"/>
                </a:ext>
              </a:extLst>
            </p:cNvPr>
            <p:cNvSpPr/>
            <p:nvPr/>
          </p:nvSpPr>
          <p:spPr>
            <a:xfrm>
              <a:off x="3102545" y="923676"/>
              <a:ext cx="191125" cy="282325"/>
            </a:xfrm>
            <a:custGeom>
              <a:avLst/>
              <a:gdLst/>
              <a:ahLst/>
              <a:cxnLst/>
              <a:rect l="l" t="t" r="r" b="b"/>
              <a:pathLst>
                <a:path w="7645" h="11293" extrusionOk="0">
                  <a:moveTo>
                    <a:pt x="2517" y="1"/>
                  </a:moveTo>
                  <a:lnTo>
                    <a:pt x="1595" y="462"/>
                  </a:lnTo>
                  <a:lnTo>
                    <a:pt x="1" y="3016"/>
                  </a:lnTo>
                  <a:lnTo>
                    <a:pt x="673" y="3611"/>
                  </a:lnTo>
                  <a:lnTo>
                    <a:pt x="1998" y="1537"/>
                  </a:lnTo>
                  <a:lnTo>
                    <a:pt x="4936" y="9622"/>
                  </a:lnTo>
                  <a:lnTo>
                    <a:pt x="3496" y="10352"/>
                  </a:lnTo>
                  <a:lnTo>
                    <a:pt x="3842" y="11293"/>
                  </a:lnTo>
                  <a:lnTo>
                    <a:pt x="7644" y="9372"/>
                  </a:lnTo>
                  <a:lnTo>
                    <a:pt x="7298" y="8450"/>
                  </a:lnTo>
                  <a:lnTo>
                    <a:pt x="5858" y="9161"/>
                  </a:lnTo>
                  <a:lnTo>
                    <a:pt x="2517" y="1"/>
                  </a:lnTo>
                  <a:close/>
                </a:path>
              </a:pathLst>
            </a:custGeom>
            <a:solidFill>
              <a:srgbClr val="C5E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9;p25">
              <a:extLst>
                <a:ext uri="{FF2B5EF4-FFF2-40B4-BE49-F238E27FC236}">
                  <a16:creationId xmlns:a16="http://schemas.microsoft.com/office/drawing/2014/main" id="{EE48356E-DEB8-4B93-9802-91888FE16B0A}"/>
                </a:ext>
              </a:extLst>
            </p:cNvPr>
            <p:cNvSpPr/>
            <p:nvPr/>
          </p:nvSpPr>
          <p:spPr>
            <a:xfrm>
              <a:off x="5029167" y="1782674"/>
              <a:ext cx="238150" cy="361425"/>
            </a:xfrm>
            <a:custGeom>
              <a:avLst/>
              <a:gdLst/>
              <a:ahLst/>
              <a:cxnLst/>
              <a:rect l="l" t="t" r="r" b="b"/>
              <a:pathLst>
                <a:path w="9526" h="14457" extrusionOk="0">
                  <a:moveTo>
                    <a:pt x="3840" y="1"/>
                  </a:moveTo>
                  <a:cubicBezTo>
                    <a:pt x="3377" y="1"/>
                    <a:pt x="2854" y="150"/>
                    <a:pt x="2266" y="438"/>
                  </a:cubicBezTo>
                  <a:cubicBezTo>
                    <a:pt x="538" y="1321"/>
                    <a:pt x="0" y="2627"/>
                    <a:pt x="653" y="4394"/>
                  </a:cubicBezTo>
                  <a:lnTo>
                    <a:pt x="1229" y="6007"/>
                  </a:lnTo>
                  <a:lnTo>
                    <a:pt x="2362" y="5450"/>
                  </a:lnTo>
                  <a:lnTo>
                    <a:pt x="1748" y="3760"/>
                  </a:lnTo>
                  <a:cubicBezTo>
                    <a:pt x="1575" y="3376"/>
                    <a:pt x="1575" y="2915"/>
                    <a:pt x="1728" y="2512"/>
                  </a:cubicBezTo>
                  <a:cubicBezTo>
                    <a:pt x="1940" y="2089"/>
                    <a:pt x="2285" y="1744"/>
                    <a:pt x="2727" y="1552"/>
                  </a:cubicBezTo>
                  <a:cubicBezTo>
                    <a:pt x="3063" y="1384"/>
                    <a:pt x="3364" y="1303"/>
                    <a:pt x="3630" y="1303"/>
                  </a:cubicBezTo>
                  <a:cubicBezTo>
                    <a:pt x="3760" y="1303"/>
                    <a:pt x="3881" y="1322"/>
                    <a:pt x="3994" y="1360"/>
                  </a:cubicBezTo>
                  <a:cubicBezTo>
                    <a:pt x="4359" y="1532"/>
                    <a:pt x="4647" y="1840"/>
                    <a:pt x="4743" y="2243"/>
                  </a:cubicBezTo>
                  <a:lnTo>
                    <a:pt x="5127" y="3261"/>
                  </a:lnTo>
                  <a:cubicBezTo>
                    <a:pt x="5223" y="3530"/>
                    <a:pt x="5262" y="3818"/>
                    <a:pt x="5243" y="4086"/>
                  </a:cubicBezTo>
                  <a:cubicBezTo>
                    <a:pt x="5223" y="4259"/>
                    <a:pt x="5223" y="4413"/>
                    <a:pt x="5223" y="4528"/>
                  </a:cubicBezTo>
                  <a:cubicBezTo>
                    <a:pt x="5204" y="4663"/>
                    <a:pt x="5185" y="4835"/>
                    <a:pt x="5166" y="5066"/>
                  </a:cubicBezTo>
                  <a:cubicBezTo>
                    <a:pt x="5127" y="5296"/>
                    <a:pt x="5089" y="5469"/>
                    <a:pt x="5070" y="5584"/>
                  </a:cubicBezTo>
                  <a:cubicBezTo>
                    <a:pt x="5051" y="5700"/>
                    <a:pt x="5031" y="5892"/>
                    <a:pt x="4974" y="6141"/>
                  </a:cubicBezTo>
                  <a:cubicBezTo>
                    <a:pt x="4935" y="6410"/>
                    <a:pt x="4916" y="6583"/>
                    <a:pt x="4897" y="6660"/>
                  </a:cubicBezTo>
                  <a:lnTo>
                    <a:pt x="3706" y="13323"/>
                  </a:lnTo>
                  <a:lnTo>
                    <a:pt x="4129" y="14456"/>
                  </a:lnTo>
                  <a:lnTo>
                    <a:pt x="9525" y="11729"/>
                  </a:lnTo>
                  <a:lnTo>
                    <a:pt x="9103" y="10596"/>
                  </a:lnTo>
                  <a:lnTo>
                    <a:pt x="5070" y="12632"/>
                  </a:lnTo>
                  <a:lnTo>
                    <a:pt x="6049" y="7044"/>
                  </a:lnTo>
                  <a:cubicBezTo>
                    <a:pt x="6260" y="5853"/>
                    <a:pt x="6395" y="4931"/>
                    <a:pt x="6433" y="4298"/>
                  </a:cubicBezTo>
                  <a:cubicBezTo>
                    <a:pt x="6491" y="3760"/>
                    <a:pt x="6433" y="3222"/>
                    <a:pt x="6260" y="2723"/>
                  </a:cubicBezTo>
                  <a:lnTo>
                    <a:pt x="5915" y="1763"/>
                  </a:lnTo>
                  <a:cubicBezTo>
                    <a:pt x="5608" y="899"/>
                    <a:pt x="5147" y="361"/>
                    <a:pt x="4532" y="131"/>
                  </a:cubicBezTo>
                  <a:cubicBezTo>
                    <a:pt x="4318" y="44"/>
                    <a:pt x="4087" y="1"/>
                    <a:pt x="3840" y="1"/>
                  </a:cubicBezTo>
                  <a:close/>
                </a:path>
              </a:pathLst>
            </a:custGeom>
            <a:solidFill>
              <a:srgbClr val="9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0;p25">
              <a:extLst>
                <a:ext uri="{FF2B5EF4-FFF2-40B4-BE49-F238E27FC236}">
                  <a16:creationId xmlns:a16="http://schemas.microsoft.com/office/drawing/2014/main" id="{030D1509-77DE-4BC7-95EA-95DC28BB2570}"/>
                </a:ext>
              </a:extLst>
            </p:cNvPr>
            <p:cNvSpPr/>
            <p:nvPr/>
          </p:nvSpPr>
          <p:spPr>
            <a:xfrm>
              <a:off x="2656545" y="2981224"/>
              <a:ext cx="279925" cy="406500"/>
            </a:xfrm>
            <a:custGeom>
              <a:avLst/>
              <a:gdLst/>
              <a:ahLst/>
              <a:cxnLst/>
              <a:rect l="l" t="t" r="r" b="b"/>
              <a:pathLst>
                <a:path w="11197" h="16260" extrusionOk="0">
                  <a:moveTo>
                    <a:pt x="4530" y="0"/>
                  </a:moveTo>
                  <a:cubicBezTo>
                    <a:pt x="3979" y="0"/>
                    <a:pt x="3356" y="171"/>
                    <a:pt x="2651" y="524"/>
                  </a:cubicBezTo>
                  <a:cubicBezTo>
                    <a:pt x="635" y="1542"/>
                    <a:pt x="1" y="3097"/>
                    <a:pt x="750" y="5191"/>
                  </a:cubicBezTo>
                  <a:lnTo>
                    <a:pt x="1441" y="7111"/>
                  </a:lnTo>
                  <a:lnTo>
                    <a:pt x="2766" y="6439"/>
                  </a:lnTo>
                  <a:lnTo>
                    <a:pt x="2036" y="4442"/>
                  </a:lnTo>
                  <a:cubicBezTo>
                    <a:pt x="1844" y="3961"/>
                    <a:pt x="1844" y="3443"/>
                    <a:pt x="2036" y="2963"/>
                  </a:cubicBezTo>
                  <a:cubicBezTo>
                    <a:pt x="2267" y="2464"/>
                    <a:pt x="2689" y="2060"/>
                    <a:pt x="3208" y="1830"/>
                  </a:cubicBezTo>
                  <a:cubicBezTo>
                    <a:pt x="3602" y="1639"/>
                    <a:pt x="3954" y="1541"/>
                    <a:pt x="4264" y="1541"/>
                  </a:cubicBezTo>
                  <a:cubicBezTo>
                    <a:pt x="4422" y="1541"/>
                    <a:pt x="4569" y="1567"/>
                    <a:pt x="4706" y="1619"/>
                  </a:cubicBezTo>
                  <a:cubicBezTo>
                    <a:pt x="5147" y="1811"/>
                    <a:pt x="5474" y="2195"/>
                    <a:pt x="5608" y="2656"/>
                  </a:cubicBezTo>
                  <a:lnTo>
                    <a:pt x="6376" y="4768"/>
                  </a:lnTo>
                  <a:cubicBezTo>
                    <a:pt x="6549" y="5267"/>
                    <a:pt x="6568" y="5805"/>
                    <a:pt x="6415" y="6304"/>
                  </a:cubicBezTo>
                  <a:cubicBezTo>
                    <a:pt x="6261" y="6842"/>
                    <a:pt x="5877" y="7284"/>
                    <a:pt x="5378" y="7514"/>
                  </a:cubicBezTo>
                  <a:lnTo>
                    <a:pt x="3650" y="8378"/>
                  </a:lnTo>
                  <a:lnTo>
                    <a:pt x="4072" y="9492"/>
                  </a:lnTo>
                  <a:lnTo>
                    <a:pt x="5992" y="8532"/>
                  </a:lnTo>
                  <a:cubicBezTo>
                    <a:pt x="6222" y="8402"/>
                    <a:pt x="6477" y="8335"/>
                    <a:pt x="6734" y="8335"/>
                  </a:cubicBezTo>
                  <a:cubicBezTo>
                    <a:pt x="6972" y="8335"/>
                    <a:pt x="7211" y="8393"/>
                    <a:pt x="7433" y="8513"/>
                  </a:cubicBezTo>
                  <a:cubicBezTo>
                    <a:pt x="7855" y="8743"/>
                    <a:pt x="8201" y="9127"/>
                    <a:pt x="8354" y="9607"/>
                  </a:cubicBezTo>
                  <a:lnTo>
                    <a:pt x="9123" y="11720"/>
                  </a:lnTo>
                  <a:cubicBezTo>
                    <a:pt x="9334" y="12200"/>
                    <a:pt x="9315" y="12738"/>
                    <a:pt x="9103" y="13218"/>
                  </a:cubicBezTo>
                  <a:cubicBezTo>
                    <a:pt x="8854" y="13717"/>
                    <a:pt x="8412" y="14139"/>
                    <a:pt x="7874" y="14370"/>
                  </a:cubicBezTo>
                  <a:cubicBezTo>
                    <a:pt x="7453" y="14581"/>
                    <a:pt x="7076" y="14683"/>
                    <a:pt x="6745" y="14683"/>
                  </a:cubicBezTo>
                  <a:cubicBezTo>
                    <a:pt x="6593" y="14683"/>
                    <a:pt x="6451" y="14662"/>
                    <a:pt x="6319" y="14620"/>
                  </a:cubicBezTo>
                  <a:cubicBezTo>
                    <a:pt x="5858" y="14447"/>
                    <a:pt x="5512" y="14063"/>
                    <a:pt x="5378" y="13602"/>
                  </a:cubicBezTo>
                  <a:lnTo>
                    <a:pt x="4667" y="11605"/>
                  </a:lnTo>
                  <a:lnTo>
                    <a:pt x="3342" y="12277"/>
                  </a:lnTo>
                  <a:lnTo>
                    <a:pt x="4034" y="14197"/>
                  </a:lnTo>
                  <a:cubicBezTo>
                    <a:pt x="4542" y="15568"/>
                    <a:pt x="5343" y="16260"/>
                    <a:pt x="6445" y="16260"/>
                  </a:cubicBezTo>
                  <a:cubicBezTo>
                    <a:pt x="7009" y="16260"/>
                    <a:pt x="7652" y="16078"/>
                    <a:pt x="8374" y="15714"/>
                  </a:cubicBezTo>
                  <a:cubicBezTo>
                    <a:pt x="10505" y="14639"/>
                    <a:pt x="11197" y="13045"/>
                    <a:pt x="10428" y="10952"/>
                  </a:cubicBezTo>
                  <a:lnTo>
                    <a:pt x="9699" y="8935"/>
                  </a:lnTo>
                  <a:cubicBezTo>
                    <a:pt x="9262" y="7759"/>
                    <a:pt x="8590" y="7171"/>
                    <a:pt x="7657" y="7171"/>
                  </a:cubicBezTo>
                  <a:cubicBezTo>
                    <a:pt x="7523" y="7171"/>
                    <a:pt x="7385" y="7183"/>
                    <a:pt x="7241" y="7207"/>
                  </a:cubicBezTo>
                  <a:cubicBezTo>
                    <a:pt x="8009" y="6400"/>
                    <a:pt x="8162" y="5363"/>
                    <a:pt x="7701" y="4096"/>
                  </a:cubicBezTo>
                  <a:lnTo>
                    <a:pt x="6972" y="2060"/>
                  </a:lnTo>
                  <a:cubicBezTo>
                    <a:pt x="6607" y="1062"/>
                    <a:pt x="6050" y="428"/>
                    <a:pt x="5339" y="140"/>
                  </a:cubicBezTo>
                  <a:cubicBezTo>
                    <a:pt x="5088" y="47"/>
                    <a:pt x="4819" y="0"/>
                    <a:pt x="4530" y="0"/>
                  </a:cubicBezTo>
                  <a:close/>
                </a:path>
              </a:pathLst>
            </a:custGeom>
            <a:solidFill>
              <a:srgbClr val="71B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1;p25">
              <a:extLst>
                <a:ext uri="{FF2B5EF4-FFF2-40B4-BE49-F238E27FC236}">
                  <a16:creationId xmlns:a16="http://schemas.microsoft.com/office/drawing/2014/main" id="{437663B5-658D-4010-AACE-CF5F44B180AA}"/>
                </a:ext>
              </a:extLst>
            </p:cNvPr>
            <p:cNvSpPr/>
            <p:nvPr/>
          </p:nvSpPr>
          <p:spPr>
            <a:xfrm>
              <a:off x="5426200" y="4117250"/>
              <a:ext cx="278475" cy="528600"/>
            </a:xfrm>
            <a:custGeom>
              <a:avLst/>
              <a:gdLst/>
              <a:ahLst/>
              <a:cxnLst/>
              <a:rect l="l" t="t" r="r" b="b"/>
              <a:pathLst>
                <a:path w="11139" h="21144" extrusionOk="0">
                  <a:moveTo>
                    <a:pt x="3265" y="4532"/>
                  </a:moveTo>
                  <a:lnTo>
                    <a:pt x="6933" y="14614"/>
                  </a:lnTo>
                  <a:lnTo>
                    <a:pt x="1825" y="17188"/>
                  </a:lnTo>
                  <a:lnTo>
                    <a:pt x="3265" y="4532"/>
                  </a:lnTo>
                  <a:close/>
                  <a:moveTo>
                    <a:pt x="3784" y="0"/>
                  </a:moveTo>
                  <a:lnTo>
                    <a:pt x="1959" y="941"/>
                  </a:lnTo>
                  <a:lnTo>
                    <a:pt x="0" y="18109"/>
                  </a:lnTo>
                  <a:lnTo>
                    <a:pt x="673" y="19991"/>
                  </a:lnTo>
                  <a:lnTo>
                    <a:pt x="7605" y="16477"/>
                  </a:lnTo>
                  <a:lnTo>
                    <a:pt x="9314" y="21144"/>
                  </a:lnTo>
                  <a:lnTo>
                    <a:pt x="11139" y="20222"/>
                  </a:lnTo>
                  <a:lnTo>
                    <a:pt x="9449" y="15555"/>
                  </a:lnTo>
                  <a:lnTo>
                    <a:pt x="10754" y="14902"/>
                  </a:lnTo>
                  <a:lnTo>
                    <a:pt x="10082" y="13040"/>
                  </a:lnTo>
                  <a:lnTo>
                    <a:pt x="8776" y="13693"/>
                  </a:lnTo>
                  <a:lnTo>
                    <a:pt x="3784" y="0"/>
                  </a:lnTo>
                  <a:close/>
                </a:path>
              </a:pathLst>
            </a:custGeom>
            <a:solidFill>
              <a:srgbClr val="539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405;p45">
            <a:extLst>
              <a:ext uri="{FF2B5EF4-FFF2-40B4-BE49-F238E27FC236}">
                <a16:creationId xmlns:a16="http://schemas.microsoft.com/office/drawing/2014/main" id="{44A8BF6B-F93D-47CA-BC37-5CB5CA682D42}"/>
              </a:ext>
            </a:extLst>
          </p:cNvPr>
          <p:cNvSpPr txBox="1"/>
          <p:nvPr/>
        </p:nvSpPr>
        <p:spPr>
          <a:xfrm>
            <a:off x="4524908" y="707146"/>
            <a:ext cx="4390491" cy="459874"/>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1600"/>
              </a:spcAft>
              <a:buNone/>
            </a:pPr>
            <a:r>
              <a:rPr lang="zh-CN" altLang="en-US" sz="1600" strike="sngStrike" dirty="0">
                <a:solidFill>
                  <a:srgbClr val="FFFFFF"/>
                </a:solidFill>
                <a:latin typeface="等线" panose="02010600030101010101" pitchFamily="2" charset="-122"/>
                <a:ea typeface="等线" panose="02010600030101010101" pitchFamily="2" charset="-122"/>
                <a:cs typeface="Titillium Web"/>
                <a:sym typeface="Titillium Web"/>
              </a:rPr>
              <a:t>行与黑暗侍奉光明（什么刺客信条）</a:t>
            </a:r>
            <a:endParaRPr lang="en-US" altLang="zh-CN" sz="1600" strike="sngStrike" dirty="0">
              <a:solidFill>
                <a:srgbClr val="FFFFFF"/>
              </a:solidFill>
              <a:latin typeface="等线" panose="02010600030101010101" pitchFamily="2" charset="-122"/>
              <a:ea typeface="等线" panose="02010600030101010101" pitchFamily="2" charset="-122"/>
              <a:cs typeface="Titillium Web"/>
              <a:sym typeface="Titillium Web"/>
            </a:endParaRPr>
          </a:p>
          <a:p>
            <a:pPr marL="0" lvl="0" indent="0" algn="l" rtl="0">
              <a:lnSpc>
                <a:spcPct val="120000"/>
              </a:lnSpc>
              <a:spcBef>
                <a:spcPts val="0"/>
              </a:spcBef>
              <a:spcAft>
                <a:spcPts val="1600"/>
              </a:spcAft>
              <a:buNone/>
            </a:pPr>
            <a:endParaRPr lang="en-US" altLang="zh-CN" sz="1600" dirty="0">
              <a:solidFill>
                <a:srgbClr val="FFFFFF"/>
              </a:solidFill>
              <a:latin typeface="等线" panose="02010600030101010101" pitchFamily="2" charset="-122"/>
              <a:ea typeface="等线" panose="02010600030101010101" pitchFamily="2" charset="-122"/>
              <a:cs typeface="Titillium Web"/>
              <a:sym typeface="Titillium Web"/>
            </a:endParaRPr>
          </a:p>
        </p:txBody>
      </p:sp>
      <p:sp>
        <p:nvSpPr>
          <p:cNvPr id="51" name="Google Shape;406;p45">
            <a:extLst>
              <a:ext uri="{FF2B5EF4-FFF2-40B4-BE49-F238E27FC236}">
                <a16:creationId xmlns:a16="http://schemas.microsoft.com/office/drawing/2014/main" id="{A3CBFED8-1352-493F-B3E5-929975A38DFB}"/>
              </a:ext>
            </a:extLst>
          </p:cNvPr>
          <p:cNvSpPr txBox="1"/>
          <p:nvPr/>
        </p:nvSpPr>
        <p:spPr>
          <a:xfrm>
            <a:off x="4572000" y="361442"/>
            <a:ext cx="2927023"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2000" b="1" dirty="0">
                <a:solidFill>
                  <a:srgbClr val="00C3FF"/>
                </a:solidFill>
                <a:latin typeface="微软雅黑 Light" panose="020B0502040204020203" pitchFamily="34" charset="-122"/>
                <a:ea typeface="微软雅黑 Light" panose="020B0502040204020203" pitchFamily="34" charset="-122"/>
                <a:cs typeface="Titillium Web"/>
                <a:sym typeface="Titillium Web"/>
              </a:rPr>
              <a:t>为什么叫做后端？</a:t>
            </a:r>
            <a:endParaRPr sz="2000" b="1" dirty="0">
              <a:solidFill>
                <a:srgbClr val="00C3FF"/>
              </a:solidFill>
              <a:latin typeface="微软雅黑 Light" panose="020B0502040204020203" pitchFamily="34" charset="-122"/>
              <a:ea typeface="微软雅黑 Light" panose="020B0502040204020203" pitchFamily="34" charset="-122"/>
              <a:cs typeface="Titillium Web"/>
              <a:sym typeface="Titillium Web"/>
            </a:endParaRPr>
          </a:p>
        </p:txBody>
      </p:sp>
      <p:sp>
        <p:nvSpPr>
          <p:cNvPr id="52" name="Google Shape;407;p45">
            <a:extLst>
              <a:ext uri="{FF2B5EF4-FFF2-40B4-BE49-F238E27FC236}">
                <a16:creationId xmlns:a16="http://schemas.microsoft.com/office/drawing/2014/main" id="{75963C73-B2C9-4F6D-ACD8-404202AC37E4}"/>
              </a:ext>
            </a:extLst>
          </p:cNvPr>
          <p:cNvSpPr txBox="1"/>
          <p:nvPr/>
        </p:nvSpPr>
        <p:spPr>
          <a:xfrm>
            <a:off x="5433832" y="1508751"/>
            <a:ext cx="2197174"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2000" b="1" dirty="0">
                <a:solidFill>
                  <a:srgbClr val="08F8F8"/>
                </a:solidFill>
                <a:latin typeface="微软雅黑 Light" panose="020B0502040204020203" pitchFamily="34" charset="-122"/>
                <a:ea typeface="微软雅黑 Light" panose="020B0502040204020203" pitchFamily="34" charset="-122"/>
                <a:cs typeface="Titillium Web"/>
                <a:sym typeface="Titillium Web"/>
              </a:rPr>
              <a:t>后端都做些什么？</a:t>
            </a:r>
            <a:endParaRPr sz="2000" b="1" dirty="0">
              <a:solidFill>
                <a:srgbClr val="08F8F8"/>
              </a:solidFill>
              <a:latin typeface="微软雅黑 Light" panose="020B0502040204020203" pitchFamily="34" charset="-122"/>
              <a:ea typeface="微软雅黑 Light" panose="020B0502040204020203" pitchFamily="34" charset="-122"/>
              <a:cs typeface="Titillium Web"/>
              <a:sym typeface="Titillium Web"/>
            </a:endParaRPr>
          </a:p>
        </p:txBody>
      </p:sp>
      <p:sp>
        <p:nvSpPr>
          <p:cNvPr id="53" name="Google Shape;408;p45">
            <a:extLst>
              <a:ext uri="{FF2B5EF4-FFF2-40B4-BE49-F238E27FC236}">
                <a16:creationId xmlns:a16="http://schemas.microsoft.com/office/drawing/2014/main" id="{8F853AE2-7617-436D-8FA8-884B57AE854C}"/>
              </a:ext>
            </a:extLst>
          </p:cNvPr>
          <p:cNvSpPr txBox="1"/>
          <p:nvPr/>
        </p:nvSpPr>
        <p:spPr>
          <a:xfrm>
            <a:off x="5724523" y="1978339"/>
            <a:ext cx="2197174" cy="781988"/>
          </a:xfrm>
          <a:prstGeom prst="rect">
            <a:avLst/>
          </a:prstGeom>
          <a:noFill/>
          <a:ln>
            <a:noFill/>
          </a:ln>
        </p:spPr>
        <p:txBody>
          <a:bodyPr spcFirstLastPara="1" wrap="square" lIns="91425" tIns="91425" rIns="91425" bIns="91425" anchor="t" anchorCtr="0">
            <a:noAutofit/>
          </a:bodyPr>
          <a:lstStyle/>
          <a:p>
            <a:pPr eaLnBrk="1" hangingPunct="1">
              <a:lnSpc>
                <a:spcPct val="120000"/>
              </a:lnSpc>
              <a:spcBef>
                <a:spcPct val="0"/>
              </a:spcBef>
            </a:pPr>
            <a:r>
              <a:rPr lang="zh-CN" altLang="en-US" sz="1600" strike="sngStrike" dirty="0">
                <a:solidFill>
                  <a:schemeClr val="bg1"/>
                </a:solidFill>
                <a:latin typeface="等线" panose="02010600030101010101" pitchFamily="2" charset="-122"/>
                <a:ea typeface="等线" panose="02010600030101010101" pitchFamily="2" charset="-122"/>
              </a:rPr>
              <a:t>删库跑路</a:t>
            </a:r>
            <a:endParaRPr lang="en-US" altLang="zh-CN" sz="1600" strike="sngStrike" dirty="0">
              <a:solidFill>
                <a:schemeClr val="bg1"/>
              </a:solidFill>
              <a:latin typeface="等线" panose="02010600030101010101" pitchFamily="2" charset="-122"/>
              <a:ea typeface="等线" panose="02010600030101010101" pitchFamily="2" charset="-122"/>
            </a:endParaRPr>
          </a:p>
          <a:p>
            <a:pPr eaLnBrk="1" hangingPunct="1">
              <a:lnSpc>
                <a:spcPct val="120000"/>
              </a:lnSpc>
              <a:spcBef>
                <a:spcPct val="0"/>
              </a:spcBef>
            </a:pPr>
            <a:r>
              <a:rPr lang="zh-CN" altLang="en-US" sz="1600" dirty="0">
                <a:solidFill>
                  <a:schemeClr val="bg1"/>
                </a:solidFill>
                <a:latin typeface="等线" panose="02010600030101010101" pitchFamily="2" charset="-122"/>
                <a:ea typeface="等线" panose="02010600030101010101" pitchFamily="2" charset="-122"/>
              </a:rPr>
              <a:t>数据</a:t>
            </a:r>
            <a:r>
              <a:rPr lang="en-US" altLang="zh-CN" sz="1600" dirty="0">
                <a:solidFill>
                  <a:schemeClr val="bg1"/>
                </a:solidFill>
                <a:latin typeface="等线" panose="02010600030101010101" pitchFamily="2" charset="-122"/>
                <a:ea typeface="等线" panose="02010600030101010101" pitchFamily="2" charset="-122"/>
              </a:rPr>
              <a:t>+</a:t>
            </a:r>
            <a:r>
              <a:rPr lang="zh-CN" altLang="en-US" sz="1600" dirty="0">
                <a:solidFill>
                  <a:schemeClr val="bg1"/>
                </a:solidFill>
                <a:latin typeface="等线" panose="02010600030101010101" pitchFamily="2" charset="-122"/>
                <a:ea typeface="等线" panose="02010600030101010101" pitchFamily="2" charset="-122"/>
              </a:rPr>
              <a:t>逻辑</a:t>
            </a:r>
            <a:endParaRPr lang="en-US" altLang="zh-CN" sz="1600" dirty="0">
              <a:solidFill>
                <a:schemeClr val="bg1"/>
              </a:solidFill>
              <a:latin typeface="等线" panose="02010600030101010101" pitchFamily="2" charset="-122"/>
              <a:ea typeface="等线" panose="02010600030101010101" pitchFamily="2" charset="-122"/>
            </a:endParaRPr>
          </a:p>
        </p:txBody>
      </p:sp>
      <p:sp>
        <p:nvSpPr>
          <p:cNvPr id="54" name="Google Shape;407;p45">
            <a:extLst>
              <a:ext uri="{FF2B5EF4-FFF2-40B4-BE49-F238E27FC236}">
                <a16:creationId xmlns:a16="http://schemas.microsoft.com/office/drawing/2014/main" id="{D79A76AB-2200-4242-8597-7C1B07750D52}"/>
              </a:ext>
            </a:extLst>
          </p:cNvPr>
          <p:cNvSpPr txBox="1"/>
          <p:nvPr/>
        </p:nvSpPr>
        <p:spPr>
          <a:xfrm>
            <a:off x="1047302" y="2414294"/>
            <a:ext cx="2197174"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1800" b="1" dirty="0">
                <a:solidFill>
                  <a:srgbClr val="02FEE0"/>
                </a:solidFill>
                <a:latin typeface="微软雅黑 Light" panose="020B0502040204020203" pitchFamily="34" charset="-122"/>
                <a:ea typeface="微软雅黑 Light" panose="020B0502040204020203" pitchFamily="34" charset="-122"/>
                <a:cs typeface="Titillium Web"/>
                <a:sym typeface="Titillium Web"/>
              </a:rPr>
              <a:t>后端需要什么？</a:t>
            </a:r>
          </a:p>
        </p:txBody>
      </p:sp>
      <p:sp>
        <p:nvSpPr>
          <p:cNvPr id="58" name="Google Shape;407;p45">
            <a:extLst>
              <a:ext uri="{FF2B5EF4-FFF2-40B4-BE49-F238E27FC236}">
                <a16:creationId xmlns:a16="http://schemas.microsoft.com/office/drawing/2014/main" id="{354F9C18-8993-458F-B6BC-31AA6B9C5F4D}"/>
              </a:ext>
            </a:extLst>
          </p:cNvPr>
          <p:cNvSpPr txBox="1"/>
          <p:nvPr/>
        </p:nvSpPr>
        <p:spPr>
          <a:xfrm>
            <a:off x="6320362" y="2751247"/>
            <a:ext cx="2197174" cy="3460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altLang="zh-CN" sz="1800" b="1" dirty="0">
                <a:solidFill>
                  <a:schemeClr val="accent1"/>
                </a:solidFill>
                <a:latin typeface="微软雅黑 Light" panose="020B0502040204020203" pitchFamily="34" charset="-122"/>
                <a:ea typeface="微软雅黑 Light" panose="020B0502040204020203" pitchFamily="34" charset="-122"/>
                <a:cs typeface="Titillium Web"/>
                <a:sym typeface="Titillium Web"/>
              </a:rPr>
              <a:t>WHY </a:t>
            </a:r>
            <a:r>
              <a:rPr lang="zh-CN" altLang="en-US" sz="1800" b="1" dirty="0">
                <a:solidFill>
                  <a:schemeClr val="accent1"/>
                </a:solidFill>
                <a:latin typeface="微软雅黑 Light" panose="020B0502040204020203" pitchFamily="34" charset="-122"/>
                <a:ea typeface="微软雅黑 Light" panose="020B0502040204020203" pitchFamily="34" charset="-122"/>
                <a:cs typeface="Titillium Web"/>
                <a:sym typeface="Titillium Web"/>
              </a:rPr>
              <a:t>后端？</a:t>
            </a:r>
          </a:p>
        </p:txBody>
      </p:sp>
      <p:sp>
        <p:nvSpPr>
          <p:cNvPr id="59" name="Google Shape;408;p45">
            <a:extLst>
              <a:ext uri="{FF2B5EF4-FFF2-40B4-BE49-F238E27FC236}">
                <a16:creationId xmlns:a16="http://schemas.microsoft.com/office/drawing/2014/main" id="{861EE3D5-F444-4BD8-8687-705A7ECA3349}"/>
              </a:ext>
            </a:extLst>
          </p:cNvPr>
          <p:cNvSpPr txBox="1"/>
          <p:nvPr/>
        </p:nvSpPr>
        <p:spPr>
          <a:xfrm>
            <a:off x="6172061" y="3082363"/>
            <a:ext cx="2927512" cy="1275600"/>
          </a:xfrm>
          <a:prstGeom prst="rect">
            <a:avLst/>
          </a:prstGeom>
          <a:noFill/>
          <a:ln>
            <a:noFill/>
          </a:ln>
        </p:spPr>
        <p:txBody>
          <a:bodyPr spcFirstLastPara="1" wrap="square" lIns="91425" tIns="91425" rIns="91425" bIns="91425" anchor="t" anchorCtr="0">
            <a:noAutofit/>
          </a:bodyPr>
          <a:lstStyle/>
          <a:p>
            <a:pPr eaLnBrk="1" hangingPunct="1">
              <a:lnSpc>
                <a:spcPct val="120000"/>
              </a:lnSpc>
              <a:spcBef>
                <a:spcPct val="0"/>
              </a:spcBef>
            </a:pPr>
            <a:r>
              <a:rPr lang="zh-CN" altLang="en-US" sz="1600" strike="sngStrike" dirty="0">
                <a:solidFill>
                  <a:schemeClr val="bg1"/>
                </a:solidFill>
                <a:latin typeface="等线" panose="02010600030101010101" pitchFamily="2" charset="-122"/>
                <a:ea typeface="等线" panose="02010600030101010101" pitchFamily="2" charset="-122"/>
              </a:rPr>
              <a:t>极高的二刺猿浓度</a:t>
            </a:r>
            <a:endParaRPr lang="en-US" altLang="zh-CN" sz="1600" strike="sngStrike" dirty="0">
              <a:solidFill>
                <a:schemeClr val="bg1"/>
              </a:solidFill>
              <a:latin typeface="等线" panose="02010600030101010101" pitchFamily="2" charset="-122"/>
              <a:ea typeface="等线" panose="02010600030101010101" pitchFamily="2" charset="-122"/>
            </a:endParaRPr>
          </a:p>
          <a:p>
            <a:pPr eaLnBrk="1" hangingPunct="1">
              <a:lnSpc>
                <a:spcPct val="120000"/>
              </a:lnSpc>
              <a:spcBef>
                <a:spcPct val="0"/>
              </a:spcBef>
            </a:pPr>
            <a:r>
              <a:rPr lang="zh-CN" altLang="en-US" sz="1600" dirty="0">
                <a:solidFill>
                  <a:schemeClr val="bg1"/>
                </a:solidFill>
                <a:latin typeface="等线" panose="02010600030101010101" pitchFamily="2" charset="-122"/>
                <a:ea typeface="等线" panose="02010600030101010101" pitchFamily="2" charset="-122"/>
              </a:rPr>
              <a:t>就业前景、工程经验、逻辑美学</a:t>
            </a:r>
            <a:r>
              <a:rPr lang="en-US" altLang="zh-CN" sz="1600" dirty="0">
                <a:solidFill>
                  <a:schemeClr val="bg1"/>
                </a:solidFill>
                <a:latin typeface="等线" panose="02010600030101010101" pitchFamily="2" charset="-122"/>
                <a:ea typeface="等线" panose="02010600030101010101" pitchFamily="2" charset="-122"/>
              </a:rPr>
              <a:t>…</a:t>
            </a:r>
            <a:r>
              <a:rPr lang="zh-CN" altLang="en-US" sz="1600" dirty="0">
                <a:solidFill>
                  <a:schemeClr val="bg1"/>
                </a:solidFill>
                <a:latin typeface="等线" panose="02010600030101010101" pitchFamily="2" charset="-122"/>
                <a:ea typeface="等线" panose="02010600030101010101" pitchFamily="2" charset="-122"/>
              </a:rPr>
              <a:t>选择后端的理由有很多很多</a:t>
            </a:r>
            <a:endParaRPr lang="en-US" altLang="zh-CN" sz="1600" dirty="0">
              <a:solidFill>
                <a:schemeClr val="bg1"/>
              </a:solidFill>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8D0467AF-2DFD-4719-BEB0-F5187C57323D}"/>
              </a:ext>
            </a:extLst>
          </p:cNvPr>
          <p:cNvPicPr>
            <a:picLocks noChangeAspect="1"/>
          </p:cNvPicPr>
          <p:nvPr/>
        </p:nvPicPr>
        <p:blipFill rotWithShape="1">
          <a:blip r:embed="rId3"/>
          <a:srcRect l="20973" t="17527" r="20976" b="16857"/>
          <a:stretch/>
        </p:blipFill>
        <p:spPr>
          <a:xfrm>
            <a:off x="91418" y="2812156"/>
            <a:ext cx="1648524" cy="967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35577975-5B8D-414F-809A-BCEBD47455E8}"/>
              </a:ext>
            </a:extLst>
          </p:cNvPr>
          <p:cNvPicPr>
            <a:picLocks noChangeAspect="1"/>
          </p:cNvPicPr>
          <p:nvPr/>
        </p:nvPicPr>
        <p:blipFill>
          <a:blip r:embed="rId4"/>
          <a:stretch>
            <a:fillRect/>
          </a:stretch>
        </p:blipFill>
        <p:spPr>
          <a:xfrm>
            <a:off x="2771880" y="3534782"/>
            <a:ext cx="1593972" cy="15939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AutoShape 2" descr="查看源图像">
            <a:extLst>
              <a:ext uri="{FF2B5EF4-FFF2-40B4-BE49-F238E27FC236}">
                <a16:creationId xmlns:a16="http://schemas.microsoft.com/office/drawing/2014/main" id="{1F621561-3D80-42FB-A23A-B95709157B4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查看源图像">
            <a:extLst>
              <a:ext uri="{FF2B5EF4-FFF2-40B4-BE49-F238E27FC236}">
                <a16:creationId xmlns:a16="http://schemas.microsoft.com/office/drawing/2014/main" id="{E9B869DF-6F0E-499C-A505-A5D755C7F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84" y="3880596"/>
            <a:ext cx="2595207" cy="10840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6DA1FE46-E0D2-BF7E-336F-C467DA0CA0DE}"/>
              </a:ext>
            </a:extLst>
          </p:cNvPr>
          <p:cNvSpPr txBox="1"/>
          <p:nvPr/>
        </p:nvSpPr>
        <p:spPr>
          <a:xfrm>
            <a:off x="4448949" y="1152010"/>
            <a:ext cx="4424340" cy="338554"/>
          </a:xfrm>
          <a:prstGeom prst="rect">
            <a:avLst/>
          </a:prstGeom>
          <a:noFill/>
        </p:spPr>
        <p:txBody>
          <a:bodyPr wrap="square" rtlCol="0">
            <a:spAutoFit/>
          </a:bodyPr>
          <a:lstStyle/>
          <a:p>
            <a:r>
              <a:rPr lang="zh-CN" altLang="en-US" sz="1600" dirty="0">
                <a:solidFill>
                  <a:schemeClr val="bg1"/>
                </a:solidFill>
                <a:latin typeface="等线" panose="02010600030101010101" pitchFamily="2" charset="-122"/>
                <a:ea typeface="等线" panose="02010600030101010101" pitchFamily="2" charset="-122"/>
              </a:rPr>
              <a:t>前端在给客户整花活的时候我们负责处理数据</a:t>
            </a:r>
          </a:p>
        </p:txBody>
      </p:sp>
      <p:pic>
        <p:nvPicPr>
          <p:cNvPr id="7" name="图片 6">
            <a:extLst>
              <a:ext uri="{FF2B5EF4-FFF2-40B4-BE49-F238E27FC236}">
                <a16:creationId xmlns:a16="http://schemas.microsoft.com/office/drawing/2014/main" id="{F8C69109-666F-415D-D548-BB6133801A60}"/>
              </a:ext>
            </a:extLst>
          </p:cNvPr>
          <p:cNvPicPr>
            <a:picLocks noChangeAspect="1"/>
          </p:cNvPicPr>
          <p:nvPr/>
        </p:nvPicPr>
        <p:blipFill>
          <a:blip r:embed="rId6"/>
          <a:stretch>
            <a:fillRect/>
          </a:stretch>
        </p:blipFill>
        <p:spPr>
          <a:xfrm>
            <a:off x="1756153" y="2847821"/>
            <a:ext cx="915767" cy="915767"/>
          </a:xfrm>
          <a:prstGeom prst="rect">
            <a:avLst/>
          </a:prstGeom>
          <a:effectLst>
            <a:softEdge rad="38100"/>
          </a:effectLst>
        </p:spPr>
      </p:pic>
      <p:sp>
        <p:nvSpPr>
          <p:cNvPr id="49" name="文本框 48">
            <a:extLst>
              <a:ext uri="{FF2B5EF4-FFF2-40B4-BE49-F238E27FC236}">
                <a16:creationId xmlns:a16="http://schemas.microsoft.com/office/drawing/2014/main" id="{88B36A80-B87F-5A7B-76C2-58B3D4321CEF}"/>
              </a:ext>
            </a:extLst>
          </p:cNvPr>
          <p:cNvSpPr txBox="1"/>
          <p:nvPr/>
        </p:nvSpPr>
        <p:spPr>
          <a:xfrm>
            <a:off x="161497" y="2117762"/>
            <a:ext cx="2286306" cy="246221"/>
          </a:xfrm>
          <a:prstGeom prst="rect">
            <a:avLst/>
          </a:prstGeom>
          <a:noFill/>
        </p:spPr>
        <p:txBody>
          <a:bodyPr wrap="square" rtlCol="0">
            <a:spAutoFit/>
          </a:bodyPr>
          <a:lstStyle/>
          <a:p>
            <a:r>
              <a:rPr lang="zh-CN" altLang="en-US" sz="1000" strike="sngStrike" dirty="0">
                <a:solidFill>
                  <a:schemeClr val="bg2"/>
                </a:solidFill>
              </a:rPr>
              <a:t>某不知名学长：正经人谁学</a:t>
            </a:r>
            <a:r>
              <a:rPr lang="en-US" altLang="zh-CN" sz="1000" strike="sngStrike" dirty="0">
                <a:solidFill>
                  <a:schemeClr val="bg2"/>
                </a:solidFill>
              </a:rPr>
              <a:t>java</a:t>
            </a:r>
            <a:r>
              <a:rPr lang="zh-CN" altLang="en-US" sz="1000" strike="sngStrike" dirty="0">
                <a:solidFill>
                  <a:schemeClr val="bg2"/>
                </a:solidFill>
              </a:rPr>
              <a:t>啊</a:t>
            </a:r>
          </a:p>
        </p:txBody>
      </p:sp>
      <mc:AlternateContent xmlns:mc="http://schemas.openxmlformats.org/markup-compatibility/2006">
        <mc:Choice xmlns:p14="http://schemas.microsoft.com/office/powerpoint/2010/main" Requires="p14">
          <p:contentPart p14:bwMode="auto" r:id="rId7">
            <p14:nvContentPartPr>
              <p14:cNvPr id="67" name="墨迹 66">
                <a:extLst>
                  <a:ext uri="{FF2B5EF4-FFF2-40B4-BE49-F238E27FC236}">
                    <a16:creationId xmlns:a16="http://schemas.microsoft.com/office/drawing/2014/main" id="{A49F1DE8-3C56-15BE-3A59-F5749A149844}"/>
                  </a:ext>
                </a:extLst>
              </p14:cNvPr>
              <p14:cNvContentPartPr/>
              <p14:nvPr/>
            </p14:nvContentPartPr>
            <p14:xfrm>
              <a:off x="438709" y="2999213"/>
              <a:ext cx="970560" cy="622440"/>
            </p14:xfrm>
          </p:contentPart>
        </mc:Choice>
        <mc:Fallback>
          <p:pic>
            <p:nvPicPr>
              <p:cNvPr id="67" name="墨迹 66">
                <a:extLst>
                  <a:ext uri="{FF2B5EF4-FFF2-40B4-BE49-F238E27FC236}">
                    <a16:creationId xmlns:a16="http://schemas.microsoft.com/office/drawing/2014/main" id="{A49F1DE8-3C56-15BE-3A59-F5749A149844}"/>
                  </a:ext>
                </a:extLst>
              </p:cNvPr>
              <p:cNvPicPr/>
              <p:nvPr/>
            </p:nvPicPr>
            <p:blipFill>
              <a:blip r:embed="rId8"/>
              <a:stretch>
                <a:fillRect/>
              </a:stretch>
            </p:blipFill>
            <p:spPr>
              <a:xfrm>
                <a:off x="430069" y="2990213"/>
                <a:ext cx="988200" cy="640080"/>
              </a:xfrm>
              <a:prstGeom prst="rect">
                <a:avLst/>
              </a:prstGeom>
            </p:spPr>
          </p:pic>
        </mc:Fallback>
      </mc:AlternateContent>
      <p:grpSp>
        <p:nvGrpSpPr>
          <p:cNvPr id="73" name="组合 72">
            <a:extLst>
              <a:ext uri="{FF2B5EF4-FFF2-40B4-BE49-F238E27FC236}">
                <a16:creationId xmlns:a16="http://schemas.microsoft.com/office/drawing/2014/main" id="{C39614E4-D11E-1BFB-E611-17598CB82011}"/>
              </a:ext>
            </a:extLst>
          </p:cNvPr>
          <p:cNvGrpSpPr/>
          <p:nvPr/>
        </p:nvGrpSpPr>
        <p:grpSpPr>
          <a:xfrm>
            <a:off x="418909" y="3010733"/>
            <a:ext cx="1014120" cy="606960"/>
            <a:chOff x="418909" y="3010733"/>
            <a:chExt cx="1014120" cy="606960"/>
          </a:xfrm>
        </p:grpSpPr>
        <mc:AlternateContent xmlns:mc="http://schemas.openxmlformats.org/markup-compatibility/2006">
          <mc:Choice xmlns:p14="http://schemas.microsoft.com/office/powerpoint/2010/main" Requires="p14">
            <p:contentPart p14:bwMode="auto" r:id="rId9">
              <p14:nvContentPartPr>
                <p14:cNvPr id="68" name="墨迹 67">
                  <a:extLst>
                    <a:ext uri="{FF2B5EF4-FFF2-40B4-BE49-F238E27FC236}">
                      <a16:creationId xmlns:a16="http://schemas.microsoft.com/office/drawing/2014/main" id="{50251514-5674-3449-6490-A37476140296}"/>
                    </a:ext>
                  </a:extLst>
                </p14:cNvPr>
                <p14:cNvContentPartPr/>
                <p14:nvPr/>
              </p14:nvContentPartPr>
              <p14:xfrm>
                <a:off x="570469" y="3080573"/>
                <a:ext cx="862560" cy="537120"/>
              </p14:xfrm>
            </p:contentPart>
          </mc:Choice>
          <mc:Fallback>
            <p:pic>
              <p:nvPicPr>
                <p:cNvPr id="68" name="墨迹 67">
                  <a:extLst>
                    <a:ext uri="{FF2B5EF4-FFF2-40B4-BE49-F238E27FC236}">
                      <a16:creationId xmlns:a16="http://schemas.microsoft.com/office/drawing/2014/main" id="{50251514-5674-3449-6490-A37476140296}"/>
                    </a:ext>
                  </a:extLst>
                </p:cNvPr>
                <p:cNvPicPr/>
                <p:nvPr/>
              </p:nvPicPr>
              <p:blipFill>
                <a:blip r:embed="rId10"/>
                <a:stretch>
                  <a:fillRect/>
                </a:stretch>
              </p:blipFill>
              <p:spPr>
                <a:xfrm>
                  <a:off x="561469" y="3071933"/>
                  <a:ext cx="880200" cy="554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9" name="墨迹 68">
                  <a:extLst>
                    <a:ext uri="{FF2B5EF4-FFF2-40B4-BE49-F238E27FC236}">
                      <a16:creationId xmlns:a16="http://schemas.microsoft.com/office/drawing/2014/main" id="{3F2F298A-2659-D696-9DDC-EC05ECA1B966}"/>
                    </a:ext>
                  </a:extLst>
                </p14:cNvPr>
                <p14:cNvContentPartPr/>
                <p14:nvPr/>
              </p14:nvContentPartPr>
              <p14:xfrm>
                <a:off x="512509" y="3051773"/>
                <a:ext cx="46080" cy="19080"/>
              </p14:xfrm>
            </p:contentPart>
          </mc:Choice>
          <mc:Fallback>
            <p:pic>
              <p:nvPicPr>
                <p:cNvPr id="69" name="墨迹 68">
                  <a:extLst>
                    <a:ext uri="{FF2B5EF4-FFF2-40B4-BE49-F238E27FC236}">
                      <a16:creationId xmlns:a16="http://schemas.microsoft.com/office/drawing/2014/main" id="{3F2F298A-2659-D696-9DDC-EC05ECA1B966}"/>
                    </a:ext>
                  </a:extLst>
                </p:cNvPr>
                <p:cNvPicPr/>
                <p:nvPr/>
              </p:nvPicPr>
              <p:blipFill>
                <a:blip r:embed="rId12"/>
                <a:stretch>
                  <a:fillRect/>
                </a:stretch>
              </p:blipFill>
              <p:spPr>
                <a:xfrm>
                  <a:off x="503509" y="3042773"/>
                  <a:ext cx="637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2" name="墨迹 71">
                  <a:extLst>
                    <a:ext uri="{FF2B5EF4-FFF2-40B4-BE49-F238E27FC236}">
                      <a16:creationId xmlns:a16="http://schemas.microsoft.com/office/drawing/2014/main" id="{D41A7994-E8D0-69B9-0488-7DE58587DEE6}"/>
                    </a:ext>
                  </a:extLst>
                </p14:cNvPr>
                <p14:cNvContentPartPr/>
                <p14:nvPr/>
              </p14:nvContentPartPr>
              <p14:xfrm>
                <a:off x="418909" y="3010733"/>
                <a:ext cx="66240" cy="29880"/>
              </p14:xfrm>
            </p:contentPart>
          </mc:Choice>
          <mc:Fallback>
            <p:pic>
              <p:nvPicPr>
                <p:cNvPr id="72" name="墨迹 71">
                  <a:extLst>
                    <a:ext uri="{FF2B5EF4-FFF2-40B4-BE49-F238E27FC236}">
                      <a16:creationId xmlns:a16="http://schemas.microsoft.com/office/drawing/2014/main" id="{D41A7994-E8D0-69B9-0488-7DE58587DEE6}"/>
                    </a:ext>
                  </a:extLst>
                </p:cNvPr>
                <p:cNvPicPr/>
                <p:nvPr/>
              </p:nvPicPr>
              <p:blipFill>
                <a:blip r:embed="rId14"/>
                <a:stretch>
                  <a:fillRect/>
                </a:stretch>
              </p:blipFill>
              <p:spPr>
                <a:xfrm>
                  <a:off x="410269" y="3001733"/>
                  <a:ext cx="83880" cy="47520"/>
                </a:xfrm>
                <a:prstGeom prst="rect">
                  <a:avLst/>
                </a:prstGeom>
              </p:spPr>
            </p:pic>
          </mc:Fallback>
        </mc:AlternateContent>
      </p:grpSp>
    </p:spTree>
    <p:extLst>
      <p:ext uri="{BB962C8B-B14F-4D97-AF65-F5344CB8AC3E}">
        <p14:creationId xmlns:p14="http://schemas.microsoft.com/office/powerpoint/2010/main" val="325369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3AFB07-76CA-CCA7-926D-56ED4F588058}"/>
              </a:ext>
            </a:extLst>
          </p:cNvPr>
          <p:cNvSpPr txBox="1"/>
          <p:nvPr/>
        </p:nvSpPr>
        <p:spPr>
          <a:xfrm>
            <a:off x="1151275" y="699444"/>
            <a:ext cx="3836158" cy="400110"/>
          </a:xfrm>
          <a:prstGeom prst="rect">
            <a:avLst/>
          </a:prstGeom>
          <a:noFill/>
        </p:spPr>
        <p:txBody>
          <a:bodyPr wrap="square" rtlCol="0">
            <a:spAutoFit/>
          </a:bodyPr>
          <a:lstStyle/>
          <a:p>
            <a:pPr algn="ctr"/>
            <a:r>
              <a:rPr lang="zh-CN" altLang="en-US" sz="2000" b="1" dirty="0">
                <a:solidFill>
                  <a:schemeClr val="bg1"/>
                </a:solidFill>
              </a:rPr>
              <a:t>大厂面试的第一手资料</a:t>
            </a:r>
          </a:p>
        </p:txBody>
      </p:sp>
      <p:sp>
        <p:nvSpPr>
          <p:cNvPr id="5" name="文本框 4">
            <a:extLst>
              <a:ext uri="{FF2B5EF4-FFF2-40B4-BE49-F238E27FC236}">
                <a16:creationId xmlns:a16="http://schemas.microsoft.com/office/drawing/2014/main" id="{ABC350B7-1CFA-4DF3-67F3-B02EFBC183D2}"/>
              </a:ext>
            </a:extLst>
          </p:cNvPr>
          <p:cNvSpPr txBox="1"/>
          <p:nvPr/>
        </p:nvSpPr>
        <p:spPr>
          <a:xfrm>
            <a:off x="2029307" y="176224"/>
            <a:ext cx="3978218" cy="523220"/>
          </a:xfrm>
          <a:prstGeom prst="rect">
            <a:avLst/>
          </a:prstGeom>
          <a:noFill/>
        </p:spPr>
        <p:txBody>
          <a:bodyPr wrap="square" rtlCol="0">
            <a:spAutoFit/>
          </a:bodyPr>
          <a:lstStyle/>
          <a:p>
            <a:r>
              <a:rPr lang="zh-CN" altLang="en-US" sz="2800" b="1" dirty="0">
                <a:solidFill>
                  <a:schemeClr val="bg1"/>
                </a:solidFill>
              </a:rPr>
              <a:t>我们有。。。</a:t>
            </a:r>
          </a:p>
        </p:txBody>
      </p:sp>
      <p:pic>
        <p:nvPicPr>
          <p:cNvPr id="3" name="图片 2">
            <a:extLst>
              <a:ext uri="{FF2B5EF4-FFF2-40B4-BE49-F238E27FC236}">
                <a16:creationId xmlns:a16="http://schemas.microsoft.com/office/drawing/2014/main" id="{9A6A0381-7985-D8B6-8364-44387E28CBAD}"/>
              </a:ext>
            </a:extLst>
          </p:cNvPr>
          <p:cNvPicPr>
            <a:picLocks noChangeAspect="1"/>
          </p:cNvPicPr>
          <p:nvPr/>
        </p:nvPicPr>
        <p:blipFill>
          <a:blip r:embed="rId3"/>
          <a:stretch>
            <a:fillRect/>
          </a:stretch>
        </p:blipFill>
        <p:spPr>
          <a:xfrm>
            <a:off x="1062100" y="1715124"/>
            <a:ext cx="4156567" cy="1957944"/>
          </a:xfrm>
          <a:prstGeom prst="rect">
            <a:avLst/>
          </a:prstGeom>
        </p:spPr>
      </p:pic>
      <p:sp>
        <p:nvSpPr>
          <p:cNvPr id="6" name="文本框 5">
            <a:extLst>
              <a:ext uri="{FF2B5EF4-FFF2-40B4-BE49-F238E27FC236}">
                <a16:creationId xmlns:a16="http://schemas.microsoft.com/office/drawing/2014/main" id="{0C3A6993-4623-E2C4-3F39-5A7A67F101E3}"/>
              </a:ext>
            </a:extLst>
          </p:cNvPr>
          <p:cNvSpPr txBox="1"/>
          <p:nvPr/>
        </p:nvSpPr>
        <p:spPr>
          <a:xfrm>
            <a:off x="1151275" y="1191904"/>
            <a:ext cx="3978218" cy="523220"/>
          </a:xfrm>
          <a:prstGeom prst="rect">
            <a:avLst/>
          </a:prstGeom>
          <a:noFill/>
        </p:spPr>
        <p:txBody>
          <a:bodyPr wrap="square" rtlCol="0">
            <a:spAutoFit/>
          </a:bodyPr>
          <a:lstStyle/>
          <a:p>
            <a:r>
              <a:rPr lang="zh-CN" altLang="en-US" dirty="0">
                <a:solidFill>
                  <a:schemeClr val="bg1"/>
                </a:solidFill>
              </a:rPr>
              <a:t>由于面试现场忘记拍照了， 只能截了一张事后学长总结的面经））</a:t>
            </a:r>
          </a:p>
        </p:txBody>
      </p:sp>
      <p:sp>
        <p:nvSpPr>
          <p:cNvPr id="7" name="文本框 6">
            <a:extLst>
              <a:ext uri="{FF2B5EF4-FFF2-40B4-BE49-F238E27FC236}">
                <a16:creationId xmlns:a16="http://schemas.microsoft.com/office/drawing/2014/main" id="{22630A20-B91B-AF81-089D-896EEE8F4D66}"/>
              </a:ext>
            </a:extLst>
          </p:cNvPr>
          <p:cNvSpPr txBox="1"/>
          <p:nvPr/>
        </p:nvSpPr>
        <p:spPr>
          <a:xfrm>
            <a:off x="1062100" y="4021584"/>
            <a:ext cx="4156567" cy="738664"/>
          </a:xfrm>
          <a:prstGeom prst="rect">
            <a:avLst/>
          </a:prstGeom>
          <a:noFill/>
        </p:spPr>
        <p:txBody>
          <a:bodyPr wrap="square" rtlCol="0">
            <a:spAutoFit/>
          </a:bodyPr>
          <a:lstStyle/>
          <a:p>
            <a:r>
              <a:rPr lang="zh-CN" altLang="en-US" dirty="0">
                <a:solidFill>
                  <a:schemeClr val="bg1"/>
                </a:solidFill>
              </a:rPr>
              <a:t>现场观摩前辈们的大厂视频面试现场，切身感受面试的压迫感，积累经验</a:t>
            </a:r>
            <a:r>
              <a:rPr lang="zh-CN" altLang="en-US" strike="sngStrike" dirty="0">
                <a:solidFill>
                  <a:schemeClr val="bg1"/>
                </a:solidFill>
              </a:rPr>
              <a:t>（以及旁观学长被面试官拷打）</a:t>
            </a:r>
          </a:p>
        </p:txBody>
      </p:sp>
      <p:pic>
        <p:nvPicPr>
          <p:cNvPr id="8" name="图片 7">
            <a:extLst>
              <a:ext uri="{FF2B5EF4-FFF2-40B4-BE49-F238E27FC236}">
                <a16:creationId xmlns:a16="http://schemas.microsoft.com/office/drawing/2014/main" id="{DF97FB06-E18F-6317-94DC-CCF4E077518D}"/>
              </a:ext>
            </a:extLst>
          </p:cNvPr>
          <p:cNvPicPr>
            <a:picLocks noChangeAspect="1"/>
          </p:cNvPicPr>
          <p:nvPr/>
        </p:nvPicPr>
        <p:blipFill>
          <a:blip r:embed="rId4"/>
          <a:stretch>
            <a:fillRect/>
          </a:stretch>
        </p:blipFill>
        <p:spPr>
          <a:xfrm>
            <a:off x="5748885" y="1191904"/>
            <a:ext cx="2333015" cy="3322988"/>
          </a:xfrm>
          <a:prstGeom prst="rect">
            <a:avLst/>
          </a:prstGeom>
        </p:spPr>
      </p:pic>
    </p:spTree>
    <p:extLst>
      <p:ext uri="{BB962C8B-B14F-4D97-AF65-F5344CB8AC3E}">
        <p14:creationId xmlns:p14="http://schemas.microsoft.com/office/powerpoint/2010/main" val="2202896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3AFB07-76CA-CCA7-926D-56ED4F588058}"/>
              </a:ext>
            </a:extLst>
          </p:cNvPr>
          <p:cNvSpPr txBox="1"/>
          <p:nvPr/>
        </p:nvSpPr>
        <p:spPr>
          <a:xfrm>
            <a:off x="1093033" y="695882"/>
            <a:ext cx="3836158" cy="400110"/>
          </a:xfrm>
          <a:prstGeom prst="rect">
            <a:avLst/>
          </a:prstGeom>
          <a:noFill/>
        </p:spPr>
        <p:txBody>
          <a:bodyPr wrap="square" rtlCol="0">
            <a:spAutoFit/>
          </a:bodyPr>
          <a:lstStyle/>
          <a:p>
            <a:pPr algn="ctr"/>
            <a:r>
              <a:rPr lang="zh-CN" altLang="en-US" sz="2000" b="1" dirty="0">
                <a:solidFill>
                  <a:schemeClr val="bg1"/>
                </a:solidFill>
              </a:rPr>
              <a:t>愉快的业余生活</a:t>
            </a:r>
          </a:p>
        </p:txBody>
      </p:sp>
      <p:sp>
        <p:nvSpPr>
          <p:cNvPr id="5" name="文本框 4">
            <a:extLst>
              <a:ext uri="{FF2B5EF4-FFF2-40B4-BE49-F238E27FC236}">
                <a16:creationId xmlns:a16="http://schemas.microsoft.com/office/drawing/2014/main" id="{ABC350B7-1CFA-4DF3-67F3-B02EFBC183D2}"/>
              </a:ext>
            </a:extLst>
          </p:cNvPr>
          <p:cNvSpPr txBox="1"/>
          <p:nvPr/>
        </p:nvSpPr>
        <p:spPr>
          <a:xfrm>
            <a:off x="2038185" y="172662"/>
            <a:ext cx="3978218" cy="523220"/>
          </a:xfrm>
          <a:prstGeom prst="rect">
            <a:avLst/>
          </a:prstGeom>
          <a:noFill/>
        </p:spPr>
        <p:txBody>
          <a:bodyPr wrap="square" rtlCol="0">
            <a:spAutoFit/>
          </a:bodyPr>
          <a:lstStyle/>
          <a:p>
            <a:r>
              <a:rPr lang="zh-CN" altLang="en-US" sz="2800" b="1" dirty="0">
                <a:solidFill>
                  <a:schemeClr val="bg1"/>
                </a:solidFill>
              </a:rPr>
              <a:t>我们有。。。</a:t>
            </a:r>
          </a:p>
        </p:txBody>
      </p:sp>
      <p:pic>
        <p:nvPicPr>
          <p:cNvPr id="7" name="图片 6">
            <a:extLst>
              <a:ext uri="{FF2B5EF4-FFF2-40B4-BE49-F238E27FC236}">
                <a16:creationId xmlns:a16="http://schemas.microsoft.com/office/drawing/2014/main" id="{3081246C-3FAE-BF0C-6332-E7CCF64578E3}"/>
              </a:ext>
            </a:extLst>
          </p:cNvPr>
          <p:cNvPicPr>
            <a:picLocks noChangeAspect="1"/>
          </p:cNvPicPr>
          <p:nvPr/>
        </p:nvPicPr>
        <p:blipFill>
          <a:blip r:embed="rId3"/>
          <a:stretch>
            <a:fillRect/>
          </a:stretch>
        </p:blipFill>
        <p:spPr>
          <a:xfrm>
            <a:off x="6756075" y="3017823"/>
            <a:ext cx="1887043" cy="1115825"/>
          </a:xfrm>
          <a:prstGeom prst="rect">
            <a:avLst/>
          </a:prstGeom>
        </p:spPr>
      </p:pic>
      <p:sp>
        <p:nvSpPr>
          <p:cNvPr id="8" name="文本框 7">
            <a:extLst>
              <a:ext uri="{FF2B5EF4-FFF2-40B4-BE49-F238E27FC236}">
                <a16:creationId xmlns:a16="http://schemas.microsoft.com/office/drawing/2014/main" id="{667CD767-F55F-45D3-5C0B-EA39E1A47FDF}"/>
              </a:ext>
            </a:extLst>
          </p:cNvPr>
          <p:cNvSpPr txBox="1"/>
          <p:nvPr/>
        </p:nvSpPr>
        <p:spPr>
          <a:xfrm>
            <a:off x="6674537" y="2655508"/>
            <a:ext cx="1887043" cy="276999"/>
          </a:xfrm>
          <a:prstGeom prst="rect">
            <a:avLst/>
          </a:prstGeom>
          <a:noFill/>
        </p:spPr>
        <p:txBody>
          <a:bodyPr wrap="square" rtlCol="0">
            <a:spAutoFit/>
          </a:bodyPr>
          <a:lstStyle/>
          <a:p>
            <a:r>
              <a:rPr lang="zh-CN" altLang="en-US" sz="1200" strike="sngStrike" dirty="0">
                <a:solidFill>
                  <a:schemeClr val="bg1"/>
                </a:solidFill>
              </a:rPr>
              <a:t>比如用</a:t>
            </a:r>
            <a:r>
              <a:rPr lang="en-US" altLang="zh-CN" sz="1200" strike="sngStrike" dirty="0">
                <a:solidFill>
                  <a:schemeClr val="bg1"/>
                </a:solidFill>
              </a:rPr>
              <a:t>ai</a:t>
            </a:r>
            <a:r>
              <a:rPr lang="zh-CN" altLang="en-US" sz="1200" strike="sngStrike" dirty="0">
                <a:solidFill>
                  <a:schemeClr val="bg1"/>
                </a:solidFill>
              </a:rPr>
              <a:t>娘化实验室标志</a:t>
            </a:r>
          </a:p>
        </p:txBody>
      </p:sp>
      <p:pic>
        <p:nvPicPr>
          <p:cNvPr id="9" name="图片 8">
            <a:extLst>
              <a:ext uri="{FF2B5EF4-FFF2-40B4-BE49-F238E27FC236}">
                <a16:creationId xmlns:a16="http://schemas.microsoft.com/office/drawing/2014/main" id="{BDCD9161-EE7E-920B-98B4-72D8D224DB29}"/>
              </a:ext>
            </a:extLst>
          </p:cNvPr>
          <p:cNvPicPr>
            <a:picLocks noChangeAspect="1"/>
          </p:cNvPicPr>
          <p:nvPr/>
        </p:nvPicPr>
        <p:blipFill>
          <a:blip r:embed="rId4"/>
          <a:stretch>
            <a:fillRect/>
          </a:stretch>
        </p:blipFill>
        <p:spPr>
          <a:xfrm>
            <a:off x="350582" y="1975843"/>
            <a:ext cx="6020540" cy="2706954"/>
          </a:xfrm>
          <a:prstGeom prst="rect">
            <a:avLst/>
          </a:prstGeom>
        </p:spPr>
      </p:pic>
      <p:sp>
        <p:nvSpPr>
          <p:cNvPr id="10" name="文本框 9">
            <a:extLst>
              <a:ext uri="{FF2B5EF4-FFF2-40B4-BE49-F238E27FC236}">
                <a16:creationId xmlns:a16="http://schemas.microsoft.com/office/drawing/2014/main" id="{F9FF98FB-5571-78AD-FECD-0059AE50EA4C}"/>
              </a:ext>
            </a:extLst>
          </p:cNvPr>
          <p:cNvSpPr txBox="1"/>
          <p:nvPr/>
        </p:nvSpPr>
        <p:spPr>
          <a:xfrm>
            <a:off x="2364913" y="1552571"/>
            <a:ext cx="1991877" cy="307777"/>
          </a:xfrm>
          <a:prstGeom prst="rect">
            <a:avLst/>
          </a:prstGeom>
          <a:noFill/>
        </p:spPr>
        <p:txBody>
          <a:bodyPr wrap="square" rtlCol="0">
            <a:spAutoFit/>
          </a:bodyPr>
          <a:lstStyle/>
          <a:p>
            <a:r>
              <a:rPr lang="zh-CN" altLang="en-US" dirty="0">
                <a:solidFill>
                  <a:schemeClr val="bg1"/>
                </a:solidFill>
              </a:rPr>
              <a:t>每年的送大四聚餐</a:t>
            </a:r>
          </a:p>
        </p:txBody>
      </p:sp>
      <p:sp>
        <p:nvSpPr>
          <p:cNvPr id="11" name="文本框 10">
            <a:extLst>
              <a:ext uri="{FF2B5EF4-FFF2-40B4-BE49-F238E27FC236}">
                <a16:creationId xmlns:a16="http://schemas.microsoft.com/office/drawing/2014/main" id="{B578E6E3-E829-85CF-AECA-292913F42AFD}"/>
              </a:ext>
            </a:extLst>
          </p:cNvPr>
          <p:cNvSpPr txBox="1"/>
          <p:nvPr/>
        </p:nvSpPr>
        <p:spPr>
          <a:xfrm>
            <a:off x="6674534" y="695882"/>
            <a:ext cx="1782207" cy="523220"/>
          </a:xfrm>
          <a:prstGeom prst="rect">
            <a:avLst/>
          </a:prstGeom>
          <a:noFill/>
        </p:spPr>
        <p:txBody>
          <a:bodyPr wrap="square" rtlCol="0">
            <a:spAutoFit/>
          </a:bodyPr>
          <a:lstStyle/>
          <a:p>
            <a:r>
              <a:rPr lang="zh-CN" altLang="en-US" strike="sngStrike" dirty="0">
                <a:solidFill>
                  <a:schemeClr val="bg1"/>
                </a:solidFill>
              </a:rPr>
              <a:t>偷看学长摸鱼打老头环和</a:t>
            </a:r>
            <a:r>
              <a:rPr lang="en-US" altLang="zh-CN" strike="sngStrike" dirty="0">
                <a:solidFill>
                  <a:schemeClr val="bg1"/>
                </a:solidFill>
              </a:rPr>
              <a:t>CSGO</a:t>
            </a:r>
            <a:endParaRPr lang="zh-CN" altLang="en-US" strike="sngStrike" dirty="0">
              <a:solidFill>
                <a:schemeClr val="bg1"/>
              </a:solidFill>
            </a:endParaRPr>
          </a:p>
        </p:txBody>
      </p:sp>
      <p:sp>
        <p:nvSpPr>
          <p:cNvPr id="12" name="文本框 11">
            <a:extLst>
              <a:ext uri="{FF2B5EF4-FFF2-40B4-BE49-F238E27FC236}">
                <a16:creationId xmlns:a16="http://schemas.microsoft.com/office/drawing/2014/main" id="{2120653B-D509-B690-8E66-D7ABBA67C1AA}"/>
              </a:ext>
            </a:extLst>
          </p:cNvPr>
          <p:cNvSpPr txBox="1"/>
          <p:nvPr/>
        </p:nvSpPr>
        <p:spPr>
          <a:xfrm>
            <a:off x="6651236" y="2132288"/>
            <a:ext cx="1805505" cy="523220"/>
          </a:xfrm>
          <a:prstGeom prst="rect">
            <a:avLst/>
          </a:prstGeom>
          <a:noFill/>
        </p:spPr>
        <p:txBody>
          <a:bodyPr wrap="square" rtlCol="0">
            <a:spAutoFit/>
          </a:bodyPr>
          <a:lstStyle/>
          <a:p>
            <a:r>
              <a:rPr lang="zh-CN" altLang="en-US" dirty="0">
                <a:solidFill>
                  <a:schemeClr val="bg1"/>
                </a:solidFill>
              </a:rPr>
              <a:t>尝试一些奇怪的技（寄）术</a:t>
            </a:r>
          </a:p>
        </p:txBody>
      </p:sp>
      <p:sp>
        <p:nvSpPr>
          <p:cNvPr id="13" name="文本框 12">
            <a:extLst>
              <a:ext uri="{FF2B5EF4-FFF2-40B4-BE49-F238E27FC236}">
                <a16:creationId xmlns:a16="http://schemas.microsoft.com/office/drawing/2014/main" id="{5B5E32D9-9104-6F3F-5224-CDC293EDA6D8}"/>
              </a:ext>
            </a:extLst>
          </p:cNvPr>
          <p:cNvSpPr txBox="1"/>
          <p:nvPr/>
        </p:nvSpPr>
        <p:spPr>
          <a:xfrm>
            <a:off x="6674534" y="1140678"/>
            <a:ext cx="1531766" cy="523220"/>
          </a:xfrm>
          <a:prstGeom prst="rect">
            <a:avLst/>
          </a:prstGeom>
          <a:noFill/>
        </p:spPr>
        <p:txBody>
          <a:bodyPr wrap="square" rtlCol="0">
            <a:spAutoFit/>
          </a:bodyPr>
          <a:lstStyle/>
          <a:p>
            <a:r>
              <a:rPr lang="zh-CN" altLang="en-US" dirty="0">
                <a:solidFill>
                  <a:schemeClr val="bg1"/>
                </a:solidFill>
              </a:rPr>
              <a:t>听主席吹水今年就业形式</a:t>
            </a:r>
          </a:p>
        </p:txBody>
      </p:sp>
      <p:sp>
        <p:nvSpPr>
          <p:cNvPr id="16" name="文本框 15">
            <a:extLst>
              <a:ext uri="{FF2B5EF4-FFF2-40B4-BE49-F238E27FC236}">
                <a16:creationId xmlns:a16="http://schemas.microsoft.com/office/drawing/2014/main" id="{6B5F6BA9-50CE-DE38-04CB-BE5FB9C5F280}"/>
              </a:ext>
            </a:extLst>
          </p:cNvPr>
          <p:cNvSpPr txBox="1"/>
          <p:nvPr/>
        </p:nvSpPr>
        <p:spPr>
          <a:xfrm>
            <a:off x="6674534" y="1610568"/>
            <a:ext cx="1782207" cy="523220"/>
          </a:xfrm>
          <a:prstGeom prst="rect">
            <a:avLst/>
          </a:prstGeom>
          <a:noFill/>
        </p:spPr>
        <p:txBody>
          <a:bodyPr wrap="square" rtlCol="0">
            <a:spAutoFit/>
          </a:bodyPr>
          <a:lstStyle/>
          <a:p>
            <a:r>
              <a:rPr lang="zh-CN" altLang="en-US" strike="sngStrike" dirty="0">
                <a:solidFill>
                  <a:schemeClr val="bg1"/>
                </a:solidFill>
              </a:rPr>
              <a:t>翻看代代相传的古早动漫杂志</a:t>
            </a:r>
          </a:p>
        </p:txBody>
      </p:sp>
      <p:sp>
        <p:nvSpPr>
          <p:cNvPr id="17" name="文本框 16">
            <a:extLst>
              <a:ext uri="{FF2B5EF4-FFF2-40B4-BE49-F238E27FC236}">
                <a16:creationId xmlns:a16="http://schemas.microsoft.com/office/drawing/2014/main" id="{AD466CBC-A9CD-B43B-DE16-611E68FBCA08}"/>
              </a:ext>
            </a:extLst>
          </p:cNvPr>
          <p:cNvSpPr txBox="1"/>
          <p:nvPr/>
        </p:nvSpPr>
        <p:spPr>
          <a:xfrm>
            <a:off x="6756075" y="4293729"/>
            <a:ext cx="1805505" cy="307777"/>
          </a:xfrm>
          <a:prstGeom prst="rect">
            <a:avLst/>
          </a:prstGeom>
          <a:noFill/>
        </p:spPr>
        <p:txBody>
          <a:bodyPr wrap="square" rtlCol="0">
            <a:spAutoFit/>
          </a:bodyPr>
          <a:lstStyle/>
          <a:p>
            <a:r>
              <a:rPr lang="zh-CN" altLang="en-US" dirty="0">
                <a:solidFill>
                  <a:schemeClr val="bg1"/>
                </a:solidFill>
              </a:rPr>
              <a:t>数不胜数。。。。。。</a:t>
            </a:r>
          </a:p>
        </p:txBody>
      </p:sp>
    </p:spTree>
    <p:extLst>
      <p:ext uri="{BB962C8B-B14F-4D97-AF65-F5344CB8AC3E}">
        <p14:creationId xmlns:p14="http://schemas.microsoft.com/office/powerpoint/2010/main" val="238989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9" name="Google Shape;149;p32"/>
          <p:cNvSpPr txBox="1">
            <a:spLocks noGrp="1"/>
          </p:cNvSpPr>
          <p:nvPr>
            <p:ph type="subTitle" idx="4"/>
          </p:nvPr>
        </p:nvSpPr>
        <p:spPr>
          <a:xfrm>
            <a:off x="2412731" y="2086101"/>
            <a:ext cx="2259600" cy="393300"/>
          </a:xfrm>
          <a:prstGeom prst="rect">
            <a:avLst/>
          </a:prstGeom>
        </p:spPr>
        <p:txBody>
          <a:bodyPr spcFirstLastPara="1" wrap="square" lIns="91425" tIns="91425" rIns="91425" bIns="91425" anchor="t" anchorCtr="0">
            <a:noAutofit/>
          </a:bodyPr>
          <a:lstStyle/>
          <a:p>
            <a:pPr marL="0" indent="0">
              <a:spcAft>
                <a:spcPts val="1600"/>
              </a:spcAft>
            </a:pPr>
            <a:r>
              <a:rPr lang="zh-CN" altLang="en-US" sz="1600" b="0" dirty="0">
                <a:latin typeface="微软雅黑" panose="020B0503020204020204" pitchFamily="34" charset="-122"/>
                <a:ea typeface="微软雅黑" panose="020B0503020204020204" pitchFamily="34" charset="-122"/>
              </a:rPr>
              <a:t>提交</a:t>
            </a:r>
            <a:r>
              <a:rPr lang="en-US" altLang="zh-CN" sz="1600" b="0" dirty="0">
                <a:latin typeface="微软雅黑" panose="020B0503020204020204" pitchFamily="34" charset="-122"/>
                <a:ea typeface="微软雅黑" panose="020B0503020204020204" pitchFamily="34" charset="-122"/>
              </a:rPr>
              <a:t>&amp;</a:t>
            </a:r>
            <a:r>
              <a:rPr lang="zh-CN" altLang="en-US" sz="1600" b="0" dirty="0">
                <a:latin typeface="微软雅黑" panose="020B0503020204020204" pitchFamily="34" charset="-122"/>
                <a:ea typeface="微软雅黑" panose="020B0503020204020204" pitchFamily="34" charset="-122"/>
              </a:rPr>
              <a:t>反馈</a:t>
            </a:r>
            <a:endParaRPr sz="1600" b="0" dirty="0">
              <a:latin typeface="微软雅黑" panose="020B0503020204020204" pitchFamily="34" charset="-122"/>
              <a:ea typeface="微软雅黑" panose="020B0503020204020204" pitchFamily="34" charset="-122"/>
            </a:endParaRPr>
          </a:p>
        </p:txBody>
      </p:sp>
      <p:sp>
        <p:nvSpPr>
          <p:cNvPr id="151" name="Google Shape;151;p32"/>
          <p:cNvSpPr txBox="1">
            <a:spLocks noGrp="1"/>
          </p:cNvSpPr>
          <p:nvPr>
            <p:ph type="subTitle" idx="1"/>
          </p:nvPr>
        </p:nvSpPr>
        <p:spPr>
          <a:xfrm>
            <a:off x="2410352" y="914701"/>
            <a:ext cx="2253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1600" b="0" dirty="0">
                <a:latin typeface="微软雅黑" panose="020B0503020204020204" pitchFamily="34" charset="-122"/>
                <a:ea typeface="微软雅黑" panose="020B0503020204020204" pitchFamily="34" charset="-122"/>
              </a:rPr>
              <a:t>作业发布</a:t>
            </a:r>
            <a:endParaRPr sz="1600" b="0" dirty="0">
              <a:latin typeface="微软雅黑" panose="020B0503020204020204" pitchFamily="34" charset="-122"/>
              <a:ea typeface="微软雅黑" panose="020B0503020204020204" pitchFamily="34" charset="-122"/>
            </a:endParaRPr>
          </a:p>
        </p:txBody>
      </p:sp>
      <p:sp>
        <p:nvSpPr>
          <p:cNvPr id="152" name="Google Shape;152;p32"/>
          <p:cNvSpPr txBox="1">
            <a:spLocks noGrp="1"/>
          </p:cNvSpPr>
          <p:nvPr>
            <p:ph type="subTitle" idx="2"/>
          </p:nvPr>
        </p:nvSpPr>
        <p:spPr>
          <a:xfrm>
            <a:off x="2410352" y="1228902"/>
            <a:ext cx="5315136" cy="569400"/>
          </a:xfrm>
          <a:prstGeom prst="rect">
            <a:avLst/>
          </a:prstGeom>
        </p:spPr>
        <p:txBody>
          <a:bodyPr spcFirstLastPara="1" wrap="square" lIns="91425" tIns="91425" rIns="91425" bIns="91425" anchor="t" anchorCtr="0">
            <a:noAutofit/>
          </a:bodyPr>
          <a:lstStyle/>
          <a:p>
            <a:pPr marL="0" lvl="0" indent="0">
              <a:buClr>
                <a:srgbClr val="000000"/>
              </a:buClr>
              <a:buFont typeface="Arial"/>
              <a:buNone/>
            </a:pPr>
            <a:r>
              <a:rPr lang="zh-CN" altLang="en-US" sz="1200" dirty="0">
                <a:solidFill>
                  <a:schemeClr val="bg1"/>
                </a:solidFill>
                <a:latin typeface="等线" panose="02010600030101010101" pitchFamily="2" charset="-122"/>
                <a:ea typeface="等线" panose="02010600030101010101" pitchFamily="2" charset="-122"/>
                <a:cs typeface="Arial"/>
                <a:sym typeface="Arial"/>
              </a:rPr>
              <a:t>本次纳新主要面向的是</a:t>
            </a:r>
            <a:r>
              <a:rPr lang="en-US" altLang="zh-CN" sz="1200" dirty="0">
                <a:solidFill>
                  <a:schemeClr val="bg1"/>
                </a:solidFill>
                <a:latin typeface="等线" panose="02010600030101010101" pitchFamily="2" charset="-122"/>
                <a:ea typeface="等线" panose="02010600030101010101" pitchFamily="2" charset="-122"/>
                <a:cs typeface="Arial"/>
                <a:sym typeface="Arial"/>
              </a:rPr>
              <a:t>22</a:t>
            </a:r>
            <a:r>
              <a:rPr lang="zh-CN" altLang="en-US" sz="1200" dirty="0">
                <a:solidFill>
                  <a:schemeClr val="bg1"/>
                </a:solidFill>
                <a:latin typeface="等线" panose="02010600030101010101" pitchFamily="2" charset="-122"/>
                <a:ea typeface="等线" panose="02010600030101010101" pitchFamily="2" charset="-122"/>
                <a:cs typeface="Arial"/>
                <a:sym typeface="Arial"/>
              </a:rPr>
              <a:t>级的同学</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a:p>
            <a:pPr marL="0" lvl="0" indent="0">
              <a:buClr>
                <a:srgbClr val="000000"/>
              </a:buClr>
              <a:buFont typeface="Arial"/>
              <a:buNone/>
            </a:pPr>
            <a:r>
              <a:rPr lang="zh-CN" altLang="en-US" sz="1200" dirty="0">
                <a:solidFill>
                  <a:schemeClr val="bg1"/>
                </a:solidFill>
                <a:latin typeface="等线" panose="02010600030101010101" pitchFamily="2" charset="-122"/>
                <a:ea typeface="等线" panose="02010600030101010101" pitchFamily="2" charset="-122"/>
                <a:cs typeface="Arial"/>
                <a:sym typeface="Arial"/>
              </a:rPr>
              <a:t>从寒假第一周开始，每周发布一次纳新作业。</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a:p>
            <a:pPr marL="0" lvl="0" indent="0">
              <a:buClr>
                <a:srgbClr val="000000"/>
              </a:buClr>
              <a:buFont typeface="Arial"/>
              <a:buNone/>
            </a:pPr>
            <a:r>
              <a:rPr lang="zh-CN" altLang="en-US" sz="1200" dirty="0">
                <a:solidFill>
                  <a:schemeClr val="bg1"/>
                </a:solidFill>
                <a:latin typeface="等线" panose="02010600030101010101" pitchFamily="2" charset="-122"/>
                <a:ea typeface="等线" panose="02010600030101010101" pitchFamily="2" charset="-122"/>
                <a:cs typeface="Arial"/>
                <a:sym typeface="Arial"/>
              </a:rPr>
              <a:t>总共有三道阶段性练习和一次纳新大作业，</a:t>
            </a:r>
          </a:p>
          <a:p>
            <a:pPr marL="0" lvl="0" indent="0">
              <a:buClr>
                <a:srgbClr val="000000"/>
              </a:buClr>
              <a:buFont typeface="Arial"/>
              <a:buNone/>
            </a:pPr>
            <a:r>
              <a:rPr lang="zh-CN" altLang="en-US" sz="1200" dirty="0">
                <a:latin typeface="等线" panose="02010600030101010101" pitchFamily="2" charset="-122"/>
                <a:ea typeface="等线" panose="02010600030101010101" pitchFamily="2" charset="-122"/>
              </a:rPr>
              <a:t>最后根据作业的完成情况确定面试名单。</a:t>
            </a:r>
            <a:endParaRPr lang="en-US" altLang="zh-CN" sz="1200" dirty="0">
              <a:latin typeface="等线" panose="02010600030101010101" pitchFamily="2" charset="-122"/>
              <a:ea typeface="等线" panose="02010600030101010101" pitchFamily="2" charset="-122"/>
            </a:endParaRPr>
          </a:p>
        </p:txBody>
      </p:sp>
      <p:sp>
        <p:nvSpPr>
          <p:cNvPr id="153" name="Google Shape;153;p32"/>
          <p:cNvSpPr txBox="1">
            <a:spLocks noGrp="1"/>
          </p:cNvSpPr>
          <p:nvPr>
            <p:ph type="subTitle" idx="7"/>
          </p:nvPr>
        </p:nvSpPr>
        <p:spPr>
          <a:xfrm>
            <a:off x="2414077" y="3174826"/>
            <a:ext cx="2253900" cy="393300"/>
          </a:xfrm>
          <a:prstGeom prst="rect">
            <a:avLst/>
          </a:prstGeom>
        </p:spPr>
        <p:txBody>
          <a:bodyPr spcFirstLastPara="1" wrap="square" lIns="91425" tIns="91425" rIns="91425" bIns="91425" anchor="t" anchorCtr="0">
            <a:noAutofit/>
          </a:bodyPr>
          <a:lstStyle/>
          <a:p>
            <a:pPr marL="0" lvl="0" indent="0">
              <a:spcAft>
                <a:spcPts val="1600"/>
              </a:spcAft>
            </a:pPr>
            <a:r>
              <a:rPr lang="zh-CN" altLang="en-US" sz="1600" b="0" dirty="0">
                <a:latin typeface="微软雅黑" panose="020B0503020204020204" pitchFamily="34" charset="-122"/>
                <a:ea typeface="微软雅黑" panose="020B0503020204020204" pitchFamily="34" charset="-122"/>
              </a:rPr>
              <a:t>返校面试</a:t>
            </a:r>
            <a:endParaRPr sz="1600" b="0" dirty="0">
              <a:latin typeface="微软雅黑" panose="020B0503020204020204" pitchFamily="34" charset="-122"/>
              <a:ea typeface="微软雅黑" panose="020B0503020204020204" pitchFamily="34" charset="-122"/>
            </a:endParaRPr>
          </a:p>
        </p:txBody>
      </p:sp>
      <p:sp>
        <p:nvSpPr>
          <p:cNvPr id="157" name="Google Shape;157;p32"/>
          <p:cNvSpPr txBox="1">
            <a:spLocks noGrp="1"/>
          </p:cNvSpPr>
          <p:nvPr>
            <p:ph type="title" idx="3"/>
          </p:nvPr>
        </p:nvSpPr>
        <p:spPr>
          <a:xfrm>
            <a:off x="1644482" y="1311601"/>
            <a:ext cx="6327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8" name="Google Shape;158;p32"/>
          <p:cNvSpPr txBox="1">
            <a:spLocks noGrp="1"/>
          </p:cNvSpPr>
          <p:nvPr>
            <p:ph type="title" idx="6"/>
          </p:nvPr>
        </p:nvSpPr>
        <p:spPr>
          <a:xfrm>
            <a:off x="1645395" y="2420037"/>
            <a:ext cx="630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9" name="Google Shape;159;p32"/>
          <p:cNvSpPr txBox="1">
            <a:spLocks noGrp="1"/>
          </p:cNvSpPr>
          <p:nvPr>
            <p:ph type="title" idx="9"/>
          </p:nvPr>
        </p:nvSpPr>
        <p:spPr>
          <a:xfrm>
            <a:off x="1645395" y="3483853"/>
            <a:ext cx="630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4" name="Google Shape;164;p32"/>
          <p:cNvSpPr/>
          <p:nvPr/>
        </p:nvSpPr>
        <p:spPr>
          <a:xfrm>
            <a:off x="1644489" y="1157554"/>
            <a:ext cx="632673" cy="730491"/>
          </a:xfrm>
          <a:custGeom>
            <a:avLst/>
            <a:gdLst/>
            <a:ahLst/>
            <a:cxnLst/>
            <a:rect l="l" t="t" r="r" b="b"/>
            <a:pathLst>
              <a:path w="145442" h="167929" extrusionOk="0">
                <a:moveTo>
                  <a:pt x="72721" y="167692"/>
                </a:moveTo>
                <a:lnTo>
                  <a:pt x="72815" y="167527"/>
                </a:lnTo>
                <a:lnTo>
                  <a:pt x="401" y="125716"/>
                </a:lnTo>
                <a:lnTo>
                  <a:pt x="401" y="42212"/>
                </a:lnTo>
                <a:lnTo>
                  <a:pt x="72721" y="449"/>
                </a:lnTo>
                <a:lnTo>
                  <a:pt x="145040" y="42212"/>
                </a:lnTo>
                <a:lnTo>
                  <a:pt x="145040" y="125716"/>
                </a:lnTo>
                <a:lnTo>
                  <a:pt x="72626" y="167527"/>
                </a:lnTo>
                <a:lnTo>
                  <a:pt x="72721" y="167692"/>
                </a:lnTo>
                <a:lnTo>
                  <a:pt x="72815" y="167527"/>
                </a:lnTo>
                <a:lnTo>
                  <a:pt x="72721" y="167692"/>
                </a:lnTo>
                <a:lnTo>
                  <a:pt x="72815" y="167881"/>
                </a:lnTo>
                <a:lnTo>
                  <a:pt x="145441" y="125952"/>
                </a:lnTo>
                <a:lnTo>
                  <a:pt x="145441" y="41976"/>
                </a:lnTo>
                <a:lnTo>
                  <a:pt x="72721" y="0"/>
                </a:lnTo>
                <a:lnTo>
                  <a:pt x="0" y="41976"/>
                </a:lnTo>
                <a:lnTo>
                  <a:pt x="0" y="125952"/>
                </a:lnTo>
                <a:lnTo>
                  <a:pt x="72721" y="167928"/>
                </a:lnTo>
                <a:lnTo>
                  <a:pt x="72815" y="167881"/>
                </a:lnTo>
                <a:lnTo>
                  <a:pt x="72721" y="167692"/>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1644489" y="2268979"/>
            <a:ext cx="632673" cy="730491"/>
          </a:xfrm>
          <a:custGeom>
            <a:avLst/>
            <a:gdLst/>
            <a:ahLst/>
            <a:cxnLst/>
            <a:rect l="l" t="t" r="r" b="b"/>
            <a:pathLst>
              <a:path w="145442" h="167929" extrusionOk="0">
                <a:moveTo>
                  <a:pt x="72721" y="167692"/>
                </a:moveTo>
                <a:lnTo>
                  <a:pt x="72815" y="167527"/>
                </a:lnTo>
                <a:lnTo>
                  <a:pt x="401" y="125716"/>
                </a:lnTo>
                <a:lnTo>
                  <a:pt x="401" y="42212"/>
                </a:lnTo>
                <a:lnTo>
                  <a:pt x="72721" y="449"/>
                </a:lnTo>
                <a:lnTo>
                  <a:pt x="145040" y="42212"/>
                </a:lnTo>
                <a:lnTo>
                  <a:pt x="145040" y="125716"/>
                </a:lnTo>
                <a:lnTo>
                  <a:pt x="72626" y="167527"/>
                </a:lnTo>
                <a:lnTo>
                  <a:pt x="72721" y="167692"/>
                </a:lnTo>
                <a:lnTo>
                  <a:pt x="72815" y="167527"/>
                </a:lnTo>
                <a:lnTo>
                  <a:pt x="72721" y="167692"/>
                </a:lnTo>
                <a:lnTo>
                  <a:pt x="72815" y="167881"/>
                </a:lnTo>
                <a:lnTo>
                  <a:pt x="145441" y="125952"/>
                </a:lnTo>
                <a:lnTo>
                  <a:pt x="145441" y="41976"/>
                </a:lnTo>
                <a:lnTo>
                  <a:pt x="72721" y="0"/>
                </a:lnTo>
                <a:lnTo>
                  <a:pt x="0" y="41976"/>
                </a:lnTo>
                <a:lnTo>
                  <a:pt x="0" y="125952"/>
                </a:lnTo>
                <a:lnTo>
                  <a:pt x="72721" y="167928"/>
                </a:lnTo>
                <a:lnTo>
                  <a:pt x="72815" y="167881"/>
                </a:lnTo>
                <a:lnTo>
                  <a:pt x="72721" y="167692"/>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1644489" y="3329802"/>
            <a:ext cx="632673" cy="730491"/>
          </a:xfrm>
          <a:custGeom>
            <a:avLst/>
            <a:gdLst/>
            <a:ahLst/>
            <a:cxnLst/>
            <a:rect l="l" t="t" r="r" b="b"/>
            <a:pathLst>
              <a:path w="145442" h="167929" extrusionOk="0">
                <a:moveTo>
                  <a:pt x="72721" y="167692"/>
                </a:moveTo>
                <a:lnTo>
                  <a:pt x="72815" y="167527"/>
                </a:lnTo>
                <a:lnTo>
                  <a:pt x="401" y="125716"/>
                </a:lnTo>
                <a:lnTo>
                  <a:pt x="401" y="42212"/>
                </a:lnTo>
                <a:lnTo>
                  <a:pt x="72721" y="449"/>
                </a:lnTo>
                <a:lnTo>
                  <a:pt x="145040" y="42212"/>
                </a:lnTo>
                <a:lnTo>
                  <a:pt x="145040" y="125716"/>
                </a:lnTo>
                <a:lnTo>
                  <a:pt x="72626" y="167527"/>
                </a:lnTo>
                <a:lnTo>
                  <a:pt x="72721" y="167692"/>
                </a:lnTo>
                <a:lnTo>
                  <a:pt x="72815" y="167527"/>
                </a:lnTo>
                <a:lnTo>
                  <a:pt x="72721" y="167692"/>
                </a:lnTo>
                <a:lnTo>
                  <a:pt x="72815" y="167881"/>
                </a:lnTo>
                <a:lnTo>
                  <a:pt x="145441" y="125952"/>
                </a:lnTo>
                <a:lnTo>
                  <a:pt x="145441" y="41976"/>
                </a:lnTo>
                <a:lnTo>
                  <a:pt x="72721" y="0"/>
                </a:lnTo>
                <a:lnTo>
                  <a:pt x="0" y="41976"/>
                </a:lnTo>
                <a:lnTo>
                  <a:pt x="0" y="125952"/>
                </a:lnTo>
                <a:lnTo>
                  <a:pt x="72721" y="167928"/>
                </a:lnTo>
                <a:lnTo>
                  <a:pt x="72815" y="167881"/>
                </a:lnTo>
                <a:lnTo>
                  <a:pt x="72721" y="167692"/>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矩形 47">
            <a:extLst>
              <a:ext uri="{FF2B5EF4-FFF2-40B4-BE49-F238E27FC236}">
                <a16:creationId xmlns:a16="http://schemas.microsoft.com/office/drawing/2014/main" id="{1A50D6DA-8754-4F43-A0D5-E860A46EE381}"/>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955BB527-A7C3-4D2C-92B7-2582A97E588A}"/>
              </a:ext>
            </a:extLst>
          </p:cNvPr>
          <p:cNvSpPr/>
          <p:nvPr/>
        </p:nvSpPr>
        <p:spPr>
          <a:xfrm>
            <a:off x="164752" y="365160"/>
            <a:ext cx="1107996" cy="369332"/>
          </a:xfrm>
          <a:prstGeom prst="rect">
            <a:avLst/>
          </a:prstGeom>
        </p:spPr>
        <p:txBody>
          <a:bodyPr wrap="none">
            <a:spAutoFit/>
          </a:bodyPr>
          <a:lstStyle/>
          <a:p>
            <a:pPr algn="r">
              <a:spcBef>
                <a:spcPct val="0"/>
              </a:spcBef>
            </a:pPr>
            <a:r>
              <a:rPr lang="zh-CN" altLang="en-US" sz="1800" b="1" dirty="0">
                <a:solidFill>
                  <a:schemeClr val="bg1"/>
                </a:solidFill>
              </a:rPr>
              <a:t>关于纳新</a:t>
            </a:r>
          </a:p>
        </p:txBody>
      </p:sp>
      <p:sp>
        <p:nvSpPr>
          <p:cNvPr id="51" name="Google Shape;152;p32">
            <a:extLst>
              <a:ext uri="{FF2B5EF4-FFF2-40B4-BE49-F238E27FC236}">
                <a16:creationId xmlns:a16="http://schemas.microsoft.com/office/drawing/2014/main" id="{D2FF8226-0D98-49DA-A03D-5BC2E9522A4D}"/>
              </a:ext>
            </a:extLst>
          </p:cNvPr>
          <p:cNvSpPr txBox="1">
            <a:spLocks/>
          </p:cNvSpPr>
          <p:nvPr/>
        </p:nvSpPr>
        <p:spPr>
          <a:xfrm>
            <a:off x="2391813" y="2451878"/>
            <a:ext cx="4360373" cy="56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9pPr>
          </a:lstStyle>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每次作业需要在规定时间内提交工程代码与学</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习周报。学长会对每次的内容进行检查和建议，</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解答大家做作业过程中遇到的困惑。</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p:txBody>
      </p:sp>
      <p:sp>
        <p:nvSpPr>
          <p:cNvPr id="54" name="Google Shape;152;p32">
            <a:extLst>
              <a:ext uri="{FF2B5EF4-FFF2-40B4-BE49-F238E27FC236}">
                <a16:creationId xmlns:a16="http://schemas.microsoft.com/office/drawing/2014/main" id="{0D0C3A9A-1009-492A-8ACA-8436D08ADDD7}"/>
              </a:ext>
            </a:extLst>
          </p:cNvPr>
          <p:cNvSpPr txBox="1">
            <a:spLocks/>
          </p:cNvSpPr>
          <p:nvPr/>
        </p:nvSpPr>
        <p:spPr>
          <a:xfrm>
            <a:off x="2410352" y="3508575"/>
            <a:ext cx="3363912" cy="56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None/>
              <a:defRPr sz="1600" b="0" i="0" u="none" strike="noStrike" cap="none">
                <a:solidFill>
                  <a:srgbClr val="FFFFFF"/>
                </a:solidFill>
                <a:latin typeface="Titillium Web"/>
                <a:ea typeface="Titillium Web"/>
                <a:cs typeface="Titillium Web"/>
                <a:sym typeface="Titillium Web"/>
              </a:defRPr>
            </a:lvl9pPr>
          </a:lstStyle>
          <a:p>
            <a:pPr marL="0" indent="0">
              <a:buClr>
                <a:srgbClr val="000000"/>
              </a:buClr>
            </a:pPr>
            <a:r>
              <a:rPr lang="zh-CN" altLang="en-US" sz="1200" dirty="0">
                <a:solidFill>
                  <a:schemeClr val="bg1"/>
                </a:solidFill>
                <a:latin typeface="等线" panose="02010600030101010101" pitchFamily="2" charset="-122"/>
                <a:ea typeface="等线" panose="02010600030101010101" pitchFamily="2" charset="-122"/>
                <a:cs typeface="Arial"/>
                <a:sym typeface="Arial"/>
              </a:rPr>
              <a:t>开学后一个月内实验室将组织进入面试环节的同学来实验室面试，主要会问一些后端基础知识和作业相关的问题。</a:t>
            </a:r>
            <a:endParaRPr lang="en-US" altLang="zh-CN" sz="1200" dirty="0">
              <a:solidFill>
                <a:schemeClr val="bg1"/>
              </a:solidFill>
              <a:latin typeface="等线" panose="02010600030101010101" pitchFamily="2" charset="-122"/>
              <a:ea typeface="等线" panose="02010600030101010101" pitchFamily="2" charset="-122"/>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A730F75-03D9-446E-9937-5F2170E37948}"/>
              </a:ext>
            </a:extLst>
          </p:cNvPr>
          <p:cNvSpPr/>
          <p:nvPr/>
        </p:nvSpPr>
        <p:spPr>
          <a:xfrm>
            <a:off x="5633638" y="820000"/>
            <a:ext cx="2565126"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后端</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  </a:t>
            </a:r>
            <a:r>
              <a:rPr lang="zh-CN" altLang="en-US" sz="2100" b="1" kern="1200" dirty="0">
                <a:solidFill>
                  <a:srgbClr val="FF0000"/>
                </a:solidFill>
                <a:latin typeface="方正粗黑宋简体" panose="02000000000000000000" pitchFamily="2" charset="-122"/>
                <a:ea typeface="方正粗黑宋简体" panose="02000000000000000000" pitchFamily="2" charset="-122"/>
                <a:cs typeface="+mn-cs"/>
              </a:rPr>
              <a:t>不</a:t>
            </a:r>
            <a:r>
              <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rPr>
              <a:t>止于</a:t>
            </a:r>
            <a:r>
              <a:rPr lang="en-US" altLang="zh-CN" sz="2100" b="1" kern="1200" dirty="0">
                <a:solidFill>
                  <a:prstClr val="white"/>
                </a:solidFill>
                <a:latin typeface="方正粗黑宋简体" panose="02000000000000000000" pitchFamily="2" charset="-122"/>
                <a:ea typeface="方正粗黑宋简体" panose="02000000000000000000" pitchFamily="2" charset="-122"/>
                <a:cs typeface="+mn-cs"/>
              </a:rPr>
              <a:t>CURD</a:t>
            </a:r>
            <a:endParaRPr lang="zh-CN" altLang="en-US" sz="2100" b="1" kern="1200" dirty="0">
              <a:solidFill>
                <a:prstClr val="white"/>
              </a:solidFill>
              <a:latin typeface="方正粗黑宋简体" panose="02000000000000000000" pitchFamily="2" charset="-122"/>
              <a:ea typeface="方正粗黑宋简体" panose="02000000000000000000" pitchFamily="2" charset="-122"/>
              <a:cs typeface="+mn-cs"/>
            </a:endParaRPr>
          </a:p>
        </p:txBody>
      </p:sp>
      <p:sp>
        <p:nvSpPr>
          <p:cNvPr id="4" name="文本框 3">
            <a:extLst>
              <a:ext uri="{FF2B5EF4-FFF2-40B4-BE49-F238E27FC236}">
                <a16:creationId xmlns:a16="http://schemas.microsoft.com/office/drawing/2014/main" id="{2667F1D9-83FF-419B-B06E-C2A8D6A7622D}"/>
              </a:ext>
            </a:extLst>
          </p:cNvPr>
          <p:cNvSpPr txBox="1"/>
          <p:nvPr/>
        </p:nvSpPr>
        <p:spPr>
          <a:xfrm>
            <a:off x="5633638" y="1184679"/>
            <a:ext cx="3144356" cy="2523768"/>
          </a:xfrm>
          <a:prstGeom prst="rect">
            <a:avLst/>
          </a:prstGeom>
          <a:noFill/>
        </p:spPr>
        <p:txBody>
          <a:bodyPr wrap="square" rtlCol="0">
            <a:spAutoFit/>
          </a:bodyPr>
          <a:lstStyle/>
          <a:p>
            <a:r>
              <a:rPr lang="zh-CN" altLang="en-US" sz="1600" dirty="0">
                <a:solidFill>
                  <a:schemeClr val="bg1"/>
                </a:solidFill>
                <a:latin typeface="等线 Light" panose="02010600030101010101" pitchFamily="2" charset="-122"/>
                <a:ea typeface="等线 Light" panose="02010600030101010101" pitchFamily="2" charset="-122"/>
              </a:rPr>
              <a:t>并发处理、安全处理、多线程、协程、设计模式、中间件、分布式、负载平衡、高性能</a:t>
            </a:r>
            <a:r>
              <a:rPr lang="en-US" altLang="zh-CN" sz="1600" dirty="0">
                <a:solidFill>
                  <a:schemeClr val="bg1"/>
                </a:solidFill>
                <a:latin typeface="等线 Light" panose="02010600030101010101" pitchFamily="2" charset="-122"/>
                <a:ea typeface="等线 Light" panose="02010600030101010101" pitchFamily="2" charset="-122"/>
              </a:rPr>
              <a:t>SQL</a:t>
            </a:r>
            <a:r>
              <a:rPr lang="zh-CN" altLang="en-US" sz="1600" dirty="0">
                <a:solidFill>
                  <a:schemeClr val="bg1"/>
                </a:solidFill>
                <a:latin typeface="等线 Light" panose="02010600030101010101" pitchFamily="2" charset="-122"/>
                <a:ea typeface="等线 Light" panose="02010600030101010101" pitchFamily="2" charset="-122"/>
              </a:rPr>
              <a:t>、数据库设计、</a:t>
            </a:r>
            <a:r>
              <a:rPr lang="en-US" altLang="zh-CN" sz="1600" dirty="0">
                <a:solidFill>
                  <a:schemeClr val="bg1"/>
                </a:solidFill>
                <a:latin typeface="等线 Light" panose="02010600030101010101" pitchFamily="2" charset="-122"/>
                <a:ea typeface="等线 Light" panose="02010600030101010101" pitchFamily="2" charset="-122"/>
              </a:rPr>
              <a:t>Java</a:t>
            </a:r>
            <a:r>
              <a:rPr lang="zh-CN" altLang="en-US" sz="1600" dirty="0">
                <a:solidFill>
                  <a:schemeClr val="bg1"/>
                </a:solidFill>
                <a:latin typeface="等线 Light" panose="02010600030101010101" pitchFamily="2" charset="-122"/>
                <a:ea typeface="等线 Light" panose="02010600030101010101" pitchFamily="2" charset="-122"/>
              </a:rPr>
              <a:t>虚拟机</a:t>
            </a:r>
            <a:r>
              <a:rPr lang="en-US" altLang="zh-CN" sz="1600" dirty="0">
                <a:solidFill>
                  <a:schemeClr val="bg1"/>
                </a:solidFill>
                <a:latin typeface="等线 Light" panose="02010600030101010101" pitchFamily="2" charset="-122"/>
                <a:ea typeface="等线 Light" panose="02010600030101010101" pitchFamily="2" charset="-122"/>
              </a:rPr>
              <a:t>……</a:t>
            </a:r>
          </a:p>
          <a:p>
            <a:endParaRPr lang="en-US" altLang="zh-CN" sz="1800" dirty="0">
              <a:solidFill>
                <a:schemeClr val="bg1"/>
              </a:solidFill>
              <a:latin typeface="等线 Light" panose="02010600030101010101" pitchFamily="2" charset="-122"/>
              <a:ea typeface="等线 Light" panose="02010600030101010101" pitchFamily="2" charset="-122"/>
            </a:endParaRPr>
          </a:p>
          <a:p>
            <a:endParaRPr lang="en-US" altLang="zh-CN" sz="1800" dirty="0">
              <a:solidFill>
                <a:schemeClr val="bg1"/>
              </a:solidFill>
              <a:latin typeface="等线 Light" panose="02010600030101010101" pitchFamily="2" charset="-122"/>
              <a:ea typeface="等线 Light" panose="02010600030101010101" pitchFamily="2" charset="-122"/>
            </a:endParaRPr>
          </a:p>
          <a:p>
            <a:endParaRPr lang="en-US" altLang="zh-CN" sz="1800" dirty="0">
              <a:solidFill>
                <a:schemeClr val="bg1"/>
              </a:solidFill>
              <a:latin typeface="等线 Light" panose="02010600030101010101" pitchFamily="2" charset="-122"/>
              <a:ea typeface="等线 Light" panose="02010600030101010101" pitchFamily="2" charset="-122"/>
            </a:endParaRPr>
          </a:p>
          <a:p>
            <a:r>
              <a:rPr lang="zh-CN" altLang="en-US" sz="20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后端深层次的技术，正等待你的发掘！</a:t>
            </a:r>
            <a:endParaRPr lang="en-US" altLang="zh-CN" sz="20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cxnSp>
        <p:nvCxnSpPr>
          <p:cNvPr id="6" name="直接连接符 5">
            <a:extLst>
              <a:ext uri="{FF2B5EF4-FFF2-40B4-BE49-F238E27FC236}">
                <a16:creationId xmlns:a16="http://schemas.microsoft.com/office/drawing/2014/main" id="{1C3B1DE3-BF87-4DBF-9348-38F93C98098F}"/>
              </a:ext>
            </a:extLst>
          </p:cNvPr>
          <p:cNvCxnSpPr>
            <a:cxnSpLocks/>
          </p:cNvCxnSpPr>
          <p:nvPr/>
        </p:nvCxnSpPr>
        <p:spPr>
          <a:xfrm>
            <a:off x="5386111" y="1097280"/>
            <a:ext cx="0" cy="2637012"/>
          </a:xfrm>
          <a:prstGeom prst="line">
            <a:avLst/>
          </a:prstGeom>
          <a:ln w="41275">
            <a:solidFill>
              <a:srgbClr val="FF9933"/>
            </a:solidFill>
          </a:ln>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3A7D37D0-7770-4DF6-BEFD-2D4024A662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LineDrawing/>
                    </a14:imgEffect>
                    <a14:imgEffect>
                      <a14:colorTemperature colorTemp="1500"/>
                    </a14:imgEffect>
                    <a14:imgEffect>
                      <a14:saturation sat="92000"/>
                    </a14:imgEffect>
                  </a14:imgLayer>
                </a14:imgProps>
              </a:ext>
              <a:ext uri="{28A0092B-C50C-407E-A947-70E740481C1C}">
                <a14:useLocalDpi xmlns:a14="http://schemas.microsoft.com/office/drawing/2010/main" val="0"/>
              </a:ext>
            </a:extLst>
          </a:blip>
          <a:srcRect/>
          <a:stretch>
            <a:fillRect/>
          </a:stretch>
        </p:blipFill>
        <p:spPr bwMode="auto">
          <a:xfrm>
            <a:off x="1191672" y="224175"/>
            <a:ext cx="3698881" cy="49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40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10" name="Google Shape;133;p30">
            <a:extLst>
              <a:ext uri="{FF2B5EF4-FFF2-40B4-BE49-F238E27FC236}">
                <a16:creationId xmlns:a16="http://schemas.microsoft.com/office/drawing/2014/main" id="{6FA1577C-7C33-4D84-A4D5-E1FB5953ED6E}"/>
              </a:ext>
            </a:extLst>
          </p:cNvPr>
          <p:cNvSpPr txBox="1">
            <a:spLocks/>
          </p:cNvSpPr>
          <p:nvPr/>
        </p:nvSpPr>
        <p:spPr>
          <a:xfrm>
            <a:off x="1685850" y="1084997"/>
            <a:ext cx="5772300" cy="2002500"/>
          </a:xfrm>
          <a:prstGeom prst="rect">
            <a:avLst/>
          </a:prstGeom>
          <a:solidFill>
            <a:srgbClr val="2C2A2B"/>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Teko Medium"/>
              <a:buNone/>
              <a:defRPr sz="11200" b="0" i="0" u="none" strike="noStrike" cap="none">
                <a:solidFill>
                  <a:schemeClr val="accent1"/>
                </a:solidFill>
                <a:latin typeface="Teko Medium"/>
                <a:ea typeface="Teko Medium"/>
                <a:cs typeface="Teko Medium"/>
                <a:sym typeface="Teko Medium"/>
              </a:defRPr>
            </a:lvl1pPr>
            <a:lvl2pPr marR="0" lvl="1"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2pPr>
            <a:lvl3pPr marR="0" lvl="2"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3pPr>
            <a:lvl4pPr marR="0" lvl="3"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4pPr>
            <a:lvl5pPr marR="0" lvl="4"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5pPr>
            <a:lvl6pPr marR="0" lvl="5"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6pPr>
            <a:lvl7pPr marR="0" lvl="6"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7pPr>
            <a:lvl8pPr marR="0" lvl="7"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8pPr>
            <a:lvl9pPr marR="0" lvl="8" algn="ctr" rtl="0">
              <a:lnSpc>
                <a:spcPct val="100000"/>
              </a:lnSpc>
              <a:spcBef>
                <a:spcPts val="0"/>
              </a:spcBef>
              <a:spcAft>
                <a:spcPts val="0"/>
              </a:spcAft>
              <a:buClr>
                <a:schemeClr val="accent1"/>
              </a:buClr>
              <a:buSzPts val="7200"/>
              <a:buFont typeface="Teko Medium"/>
              <a:buNone/>
              <a:defRPr sz="7200" b="0" i="0" u="none" strike="noStrike" cap="none">
                <a:solidFill>
                  <a:schemeClr val="accent1"/>
                </a:solidFill>
                <a:latin typeface="Teko Medium"/>
                <a:ea typeface="Teko Medium"/>
                <a:cs typeface="Teko Medium"/>
                <a:sym typeface="Teko Medium"/>
              </a:defRPr>
            </a:lvl9pPr>
          </a:lstStyle>
          <a:p>
            <a:r>
              <a:rPr lang="en-US" altLang="zh-CN" sz="10000" dirty="0">
                <a:solidFill>
                  <a:schemeClr val="bg1"/>
                </a:solidFill>
              </a:rPr>
              <a:t>THANK</a:t>
            </a:r>
            <a:r>
              <a:rPr lang="en-US" altLang="zh-CN" sz="10000" dirty="0">
                <a:solidFill>
                  <a:srgbClr val="FF0000"/>
                </a:solidFill>
              </a:rPr>
              <a:t> YOU</a:t>
            </a:r>
          </a:p>
        </p:txBody>
      </p:sp>
      <p:sp>
        <p:nvSpPr>
          <p:cNvPr id="11" name="Google Shape;134;p30">
            <a:extLst>
              <a:ext uri="{FF2B5EF4-FFF2-40B4-BE49-F238E27FC236}">
                <a16:creationId xmlns:a16="http://schemas.microsoft.com/office/drawing/2014/main" id="{BD4FF30B-8C6F-4DAC-B8C8-C470A7406480}"/>
              </a:ext>
            </a:extLst>
          </p:cNvPr>
          <p:cNvSpPr txBox="1">
            <a:spLocks noGrp="1"/>
          </p:cNvSpPr>
          <p:nvPr>
            <p:ph type="subTitle" idx="1"/>
          </p:nvPr>
        </p:nvSpPr>
        <p:spPr>
          <a:xfrm>
            <a:off x="1084116" y="2571750"/>
            <a:ext cx="5772300" cy="5670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C3FF"/>
              </a:buClr>
              <a:buSzPts val="2400"/>
              <a:buFont typeface="Titillium Web"/>
              <a:buNone/>
              <a:tabLst/>
              <a:defRPr/>
            </a:pPr>
            <a:r>
              <a:rPr kumimoji="0" lang="zh-CN" altLang="en-US" sz="2200" b="0" i="0" u="none" strike="noStrike" kern="0" cap="none" spc="0" normalizeH="0" baseline="0" noProof="0" dirty="0">
                <a:ln>
                  <a:noFill/>
                </a:ln>
                <a:solidFill>
                  <a:srgbClr val="00C3FF"/>
                </a:solidFill>
                <a:effectLst/>
                <a:uLnTx/>
                <a:uFillTx/>
                <a:latin typeface="微软雅黑 Light" panose="020B0502040204020203" pitchFamily="34" charset="-122"/>
                <a:ea typeface="微软雅黑 Light" panose="020B0502040204020203" pitchFamily="34" charset="-122"/>
                <a:sym typeface="Titillium Web"/>
              </a:rPr>
              <a:t>后端技术分享 </a:t>
            </a:r>
            <a:r>
              <a:rPr lang="en-US" altLang="zh-CN" sz="2200" dirty="0">
                <a:solidFill>
                  <a:srgbClr val="00C3FF"/>
                </a:solidFill>
                <a:latin typeface="微软雅黑 Light" panose="020B0502040204020203" pitchFamily="34" charset="-122"/>
                <a:ea typeface="微软雅黑 Light" panose="020B0502040204020203" pitchFamily="34" charset="-122"/>
              </a:rPr>
              <a:t>21</a:t>
            </a:r>
            <a:r>
              <a:rPr kumimoji="0" lang="zh-CN" altLang="en-US" sz="2200" b="0" i="0" u="none" strike="noStrike" kern="0" cap="none" spc="0" normalizeH="0" baseline="0" noProof="0" dirty="0">
                <a:ln>
                  <a:noFill/>
                </a:ln>
                <a:solidFill>
                  <a:srgbClr val="00C3FF"/>
                </a:solidFill>
                <a:effectLst/>
                <a:uLnTx/>
                <a:uFillTx/>
                <a:latin typeface="微软雅黑 Light" panose="020B0502040204020203" pitchFamily="34" charset="-122"/>
                <a:ea typeface="微软雅黑 Light" panose="020B0502040204020203" pitchFamily="34" charset="-122"/>
                <a:sym typeface="Titillium Web"/>
              </a:rPr>
              <a:t>级 洪海涛</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grpSp>
        <p:nvGrpSpPr>
          <p:cNvPr id="184" name="Google Shape;8570;p68">
            <a:extLst>
              <a:ext uri="{FF2B5EF4-FFF2-40B4-BE49-F238E27FC236}">
                <a16:creationId xmlns:a16="http://schemas.microsoft.com/office/drawing/2014/main" id="{E291ED37-DCDD-4CA6-81EC-1EB2406602A1}"/>
              </a:ext>
            </a:extLst>
          </p:cNvPr>
          <p:cNvGrpSpPr/>
          <p:nvPr/>
        </p:nvGrpSpPr>
        <p:grpSpPr>
          <a:xfrm>
            <a:off x="171890" y="2062049"/>
            <a:ext cx="3657846" cy="3152074"/>
            <a:chOff x="729238" y="1179665"/>
            <a:chExt cx="1636117" cy="1526144"/>
          </a:xfrm>
          <a:effectLst>
            <a:outerShdw blurRad="1257300" dist="50800" dir="5400000" algn="ctr" rotWithShape="0">
              <a:srgbClr val="000000"/>
            </a:outerShdw>
          </a:effectLst>
        </p:grpSpPr>
        <p:grpSp>
          <p:nvGrpSpPr>
            <p:cNvPr id="185" name="Google Shape;8571;p68">
              <a:extLst>
                <a:ext uri="{FF2B5EF4-FFF2-40B4-BE49-F238E27FC236}">
                  <a16:creationId xmlns:a16="http://schemas.microsoft.com/office/drawing/2014/main" id="{4F308C9E-C0C7-4541-945A-E6079EC99527}"/>
                </a:ext>
              </a:extLst>
            </p:cNvPr>
            <p:cNvGrpSpPr/>
            <p:nvPr/>
          </p:nvGrpSpPr>
          <p:grpSpPr>
            <a:xfrm>
              <a:off x="729238" y="1179665"/>
              <a:ext cx="80700" cy="1526144"/>
              <a:chOff x="729238" y="1179665"/>
              <a:chExt cx="80700" cy="1526144"/>
            </a:xfrm>
          </p:grpSpPr>
          <p:sp>
            <p:nvSpPr>
              <p:cNvPr id="285" name="Google Shape;8572;p68">
                <a:extLst>
                  <a:ext uri="{FF2B5EF4-FFF2-40B4-BE49-F238E27FC236}">
                    <a16:creationId xmlns:a16="http://schemas.microsoft.com/office/drawing/2014/main" id="{07D9F6B2-6AF7-47B3-A5DA-3DD1EC91AE19}"/>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573;p68">
                <a:extLst>
                  <a:ext uri="{FF2B5EF4-FFF2-40B4-BE49-F238E27FC236}">
                    <a16:creationId xmlns:a16="http://schemas.microsoft.com/office/drawing/2014/main" id="{4A08421D-FDA1-4802-AFA4-F1683C63C115}"/>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8574;p68">
                <a:extLst>
                  <a:ext uri="{FF2B5EF4-FFF2-40B4-BE49-F238E27FC236}">
                    <a16:creationId xmlns:a16="http://schemas.microsoft.com/office/drawing/2014/main" id="{0390DDFC-D061-4325-95E9-F7E40EA0DB9E}"/>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8575;p68">
                <a:extLst>
                  <a:ext uri="{FF2B5EF4-FFF2-40B4-BE49-F238E27FC236}">
                    <a16:creationId xmlns:a16="http://schemas.microsoft.com/office/drawing/2014/main" id="{6FCA2C6C-C960-4FD7-8747-E61297E63A51}"/>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576;p68">
                <a:extLst>
                  <a:ext uri="{FF2B5EF4-FFF2-40B4-BE49-F238E27FC236}">
                    <a16:creationId xmlns:a16="http://schemas.microsoft.com/office/drawing/2014/main" id="{3E5CABC5-0DCD-4635-A94F-E18BC087DB20}"/>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8577;p68">
                <a:extLst>
                  <a:ext uri="{FF2B5EF4-FFF2-40B4-BE49-F238E27FC236}">
                    <a16:creationId xmlns:a16="http://schemas.microsoft.com/office/drawing/2014/main" id="{D3A2D33C-C2B3-4134-B2B4-A3A89E820599}"/>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8578;p68">
                <a:extLst>
                  <a:ext uri="{FF2B5EF4-FFF2-40B4-BE49-F238E27FC236}">
                    <a16:creationId xmlns:a16="http://schemas.microsoft.com/office/drawing/2014/main" id="{6788BFEC-D250-4EEF-99E6-FDE766477CFE}"/>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8579;p68">
                <a:extLst>
                  <a:ext uri="{FF2B5EF4-FFF2-40B4-BE49-F238E27FC236}">
                    <a16:creationId xmlns:a16="http://schemas.microsoft.com/office/drawing/2014/main" id="{432A2406-A65C-45F6-B02E-F4B70D26172F}"/>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8580;p68">
                <a:extLst>
                  <a:ext uri="{FF2B5EF4-FFF2-40B4-BE49-F238E27FC236}">
                    <a16:creationId xmlns:a16="http://schemas.microsoft.com/office/drawing/2014/main" id="{476B242A-01AF-475D-97F5-5585C4C853F3}"/>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581;p68">
                <a:extLst>
                  <a:ext uri="{FF2B5EF4-FFF2-40B4-BE49-F238E27FC236}">
                    <a16:creationId xmlns:a16="http://schemas.microsoft.com/office/drawing/2014/main" id="{B79BD63B-7503-47C4-976E-5ADD49469F73}"/>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8582;p68">
              <a:extLst>
                <a:ext uri="{FF2B5EF4-FFF2-40B4-BE49-F238E27FC236}">
                  <a16:creationId xmlns:a16="http://schemas.microsoft.com/office/drawing/2014/main" id="{D8E8C0C0-6D89-47DA-8CDE-2F08F437B064}"/>
                </a:ext>
              </a:extLst>
            </p:cNvPr>
            <p:cNvGrpSpPr/>
            <p:nvPr/>
          </p:nvGrpSpPr>
          <p:grpSpPr>
            <a:xfrm>
              <a:off x="903098" y="1179665"/>
              <a:ext cx="80700" cy="1526144"/>
              <a:chOff x="903098" y="1179665"/>
              <a:chExt cx="80700" cy="1526144"/>
            </a:xfrm>
          </p:grpSpPr>
          <p:sp>
            <p:nvSpPr>
              <p:cNvPr id="275" name="Google Shape;8583;p68">
                <a:extLst>
                  <a:ext uri="{FF2B5EF4-FFF2-40B4-BE49-F238E27FC236}">
                    <a16:creationId xmlns:a16="http://schemas.microsoft.com/office/drawing/2014/main" id="{ADD026CD-D365-4B6D-BD47-00E089F2263F}"/>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84;p68">
                <a:extLst>
                  <a:ext uri="{FF2B5EF4-FFF2-40B4-BE49-F238E27FC236}">
                    <a16:creationId xmlns:a16="http://schemas.microsoft.com/office/drawing/2014/main" id="{A14C140F-EB83-4C71-B21E-8D5A210E8042}"/>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585;p68">
                <a:extLst>
                  <a:ext uri="{FF2B5EF4-FFF2-40B4-BE49-F238E27FC236}">
                    <a16:creationId xmlns:a16="http://schemas.microsoft.com/office/drawing/2014/main" id="{DEDA846F-4B51-45EB-BE50-C7F997CFCC2F}"/>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586;p68">
                <a:extLst>
                  <a:ext uri="{FF2B5EF4-FFF2-40B4-BE49-F238E27FC236}">
                    <a16:creationId xmlns:a16="http://schemas.microsoft.com/office/drawing/2014/main" id="{D44929C5-CE8F-4499-A602-DCBBE5C9FE3D}"/>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587;p68">
                <a:extLst>
                  <a:ext uri="{FF2B5EF4-FFF2-40B4-BE49-F238E27FC236}">
                    <a16:creationId xmlns:a16="http://schemas.microsoft.com/office/drawing/2014/main" id="{58865790-7D03-4F77-8186-A72E97F560D9}"/>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588;p68">
                <a:extLst>
                  <a:ext uri="{FF2B5EF4-FFF2-40B4-BE49-F238E27FC236}">
                    <a16:creationId xmlns:a16="http://schemas.microsoft.com/office/drawing/2014/main" id="{5A7B5C9A-D071-45FF-AB87-2BADD9D4AF52}"/>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589;p68">
                <a:extLst>
                  <a:ext uri="{FF2B5EF4-FFF2-40B4-BE49-F238E27FC236}">
                    <a16:creationId xmlns:a16="http://schemas.microsoft.com/office/drawing/2014/main" id="{4CBBC2DF-3224-41C0-94BA-D6F90E6FD324}"/>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590;p68">
                <a:extLst>
                  <a:ext uri="{FF2B5EF4-FFF2-40B4-BE49-F238E27FC236}">
                    <a16:creationId xmlns:a16="http://schemas.microsoft.com/office/drawing/2014/main" id="{768B9416-3A7F-4D5E-A475-CB9D0A45C052}"/>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8591;p68">
                <a:extLst>
                  <a:ext uri="{FF2B5EF4-FFF2-40B4-BE49-F238E27FC236}">
                    <a16:creationId xmlns:a16="http://schemas.microsoft.com/office/drawing/2014/main" id="{FD259F1B-8CE7-4F6D-8019-58CF0CB29451}"/>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8592;p68">
                <a:extLst>
                  <a:ext uri="{FF2B5EF4-FFF2-40B4-BE49-F238E27FC236}">
                    <a16:creationId xmlns:a16="http://schemas.microsoft.com/office/drawing/2014/main" id="{F9C6BA29-8EF6-41FD-893F-0247B6B1BA84}"/>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8593;p68">
              <a:extLst>
                <a:ext uri="{FF2B5EF4-FFF2-40B4-BE49-F238E27FC236}">
                  <a16:creationId xmlns:a16="http://schemas.microsoft.com/office/drawing/2014/main" id="{9A2A9E2F-5801-48A3-9624-4011AC7560B0}"/>
                </a:ext>
              </a:extLst>
            </p:cNvPr>
            <p:cNvGrpSpPr/>
            <p:nvPr/>
          </p:nvGrpSpPr>
          <p:grpSpPr>
            <a:xfrm>
              <a:off x="1076958" y="1179665"/>
              <a:ext cx="80700" cy="1526144"/>
              <a:chOff x="1076958" y="1179665"/>
              <a:chExt cx="80700" cy="1526144"/>
            </a:xfrm>
          </p:grpSpPr>
          <p:sp>
            <p:nvSpPr>
              <p:cNvPr id="265" name="Google Shape;8594;p68">
                <a:extLst>
                  <a:ext uri="{FF2B5EF4-FFF2-40B4-BE49-F238E27FC236}">
                    <a16:creationId xmlns:a16="http://schemas.microsoft.com/office/drawing/2014/main" id="{680122D9-2915-4536-88AD-9CF3276E24B3}"/>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595;p68">
                <a:extLst>
                  <a:ext uri="{FF2B5EF4-FFF2-40B4-BE49-F238E27FC236}">
                    <a16:creationId xmlns:a16="http://schemas.microsoft.com/office/drawing/2014/main" id="{8F93B427-88FC-46EE-816D-9F63462E41CA}"/>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596;p68">
                <a:extLst>
                  <a:ext uri="{FF2B5EF4-FFF2-40B4-BE49-F238E27FC236}">
                    <a16:creationId xmlns:a16="http://schemas.microsoft.com/office/drawing/2014/main" id="{C6C22782-98E1-4C94-9631-8169BA69E9C0}"/>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597;p68">
                <a:extLst>
                  <a:ext uri="{FF2B5EF4-FFF2-40B4-BE49-F238E27FC236}">
                    <a16:creationId xmlns:a16="http://schemas.microsoft.com/office/drawing/2014/main" id="{AC1A25EE-DD40-44D9-81AD-F4A7B239BD74}"/>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598;p68">
                <a:extLst>
                  <a:ext uri="{FF2B5EF4-FFF2-40B4-BE49-F238E27FC236}">
                    <a16:creationId xmlns:a16="http://schemas.microsoft.com/office/drawing/2014/main" id="{C9A20251-86D8-45F4-B636-519ECCB8F8DE}"/>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599;p68">
                <a:extLst>
                  <a:ext uri="{FF2B5EF4-FFF2-40B4-BE49-F238E27FC236}">
                    <a16:creationId xmlns:a16="http://schemas.microsoft.com/office/drawing/2014/main" id="{AF7982CE-61C6-476B-A69E-4BA98A6F2EE1}"/>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600;p68">
                <a:extLst>
                  <a:ext uri="{FF2B5EF4-FFF2-40B4-BE49-F238E27FC236}">
                    <a16:creationId xmlns:a16="http://schemas.microsoft.com/office/drawing/2014/main" id="{3B614024-45F9-401D-9580-79122830F4CD}"/>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601;p68">
                <a:extLst>
                  <a:ext uri="{FF2B5EF4-FFF2-40B4-BE49-F238E27FC236}">
                    <a16:creationId xmlns:a16="http://schemas.microsoft.com/office/drawing/2014/main" id="{BA67CDF1-AA74-443C-946E-C10FB23BD098}"/>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602;p68">
                <a:extLst>
                  <a:ext uri="{FF2B5EF4-FFF2-40B4-BE49-F238E27FC236}">
                    <a16:creationId xmlns:a16="http://schemas.microsoft.com/office/drawing/2014/main" id="{FB1A6C67-443E-44BE-BAD2-D189CB6F7181}"/>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603;p68">
                <a:extLst>
                  <a:ext uri="{FF2B5EF4-FFF2-40B4-BE49-F238E27FC236}">
                    <a16:creationId xmlns:a16="http://schemas.microsoft.com/office/drawing/2014/main" id="{95C4B314-52CD-4631-9862-D74D7AD0EA4B}"/>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8604;p68">
              <a:extLst>
                <a:ext uri="{FF2B5EF4-FFF2-40B4-BE49-F238E27FC236}">
                  <a16:creationId xmlns:a16="http://schemas.microsoft.com/office/drawing/2014/main" id="{5478850A-98BC-4E03-960E-69199C6C94CA}"/>
                </a:ext>
              </a:extLst>
            </p:cNvPr>
            <p:cNvGrpSpPr/>
            <p:nvPr/>
          </p:nvGrpSpPr>
          <p:grpSpPr>
            <a:xfrm>
              <a:off x="1247707" y="1179665"/>
              <a:ext cx="80700" cy="1526144"/>
              <a:chOff x="1247707" y="1179665"/>
              <a:chExt cx="80700" cy="1526144"/>
            </a:xfrm>
          </p:grpSpPr>
          <p:sp>
            <p:nvSpPr>
              <p:cNvPr id="255" name="Google Shape;8605;p68">
                <a:extLst>
                  <a:ext uri="{FF2B5EF4-FFF2-40B4-BE49-F238E27FC236}">
                    <a16:creationId xmlns:a16="http://schemas.microsoft.com/office/drawing/2014/main" id="{AE32D7A7-F0B1-485C-B79B-9B97B7703EC8}"/>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606;p68">
                <a:extLst>
                  <a:ext uri="{FF2B5EF4-FFF2-40B4-BE49-F238E27FC236}">
                    <a16:creationId xmlns:a16="http://schemas.microsoft.com/office/drawing/2014/main" id="{D521BA64-9355-4A0E-8375-C2C308CC6FDA}"/>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607;p68">
                <a:extLst>
                  <a:ext uri="{FF2B5EF4-FFF2-40B4-BE49-F238E27FC236}">
                    <a16:creationId xmlns:a16="http://schemas.microsoft.com/office/drawing/2014/main" id="{9B9A3768-87D3-4D77-9442-7C29E20E9B99}"/>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608;p68">
                <a:extLst>
                  <a:ext uri="{FF2B5EF4-FFF2-40B4-BE49-F238E27FC236}">
                    <a16:creationId xmlns:a16="http://schemas.microsoft.com/office/drawing/2014/main" id="{18A2B395-93A3-46F5-BA86-E796E9FDFCA8}"/>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609;p68">
                <a:extLst>
                  <a:ext uri="{FF2B5EF4-FFF2-40B4-BE49-F238E27FC236}">
                    <a16:creationId xmlns:a16="http://schemas.microsoft.com/office/drawing/2014/main" id="{C7690D4A-92D9-4D55-94E8-1FE06993E65C}"/>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610;p68">
                <a:extLst>
                  <a:ext uri="{FF2B5EF4-FFF2-40B4-BE49-F238E27FC236}">
                    <a16:creationId xmlns:a16="http://schemas.microsoft.com/office/drawing/2014/main" id="{86A45951-128B-4EF6-A606-5A9BE72FB426}"/>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611;p68">
                <a:extLst>
                  <a:ext uri="{FF2B5EF4-FFF2-40B4-BE49-F238E27FC236}">
                    <a16:creationId xmlns:a16="http://schemas.microsoft.com/office/drawing/2014/main" id="{5ACCEF2B-6BFE-4080-8C33-6EF2FFC79C0F}"/>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612;p68">
                <a:extLst>
                  <a:ext uri="{FF2B5EF4-FFF2-40B4-BE49-F238E27FC236}">
                    <a16:creationId xmlns:a16="http://schemas.microsoft.com/office/drawing/2014/main" id="{A0564165-67C3-431F-B85D-9D3F6E2114A8}"/>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613;p68">
                <a:extLst>
                  <a:ext uri="{FF2B5EF4-FFF2-40B4-BE49-F238E27FC236}">
                    <a16:creationId xmlns:a16="http://schemas.microsoft.com/office/drawing/2014/main" id="{C721B070-F4F9-49D8-9145-4E68DEAAA701}"/>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614;p68">
                <a:extLst>
                  <a:ext uri="{FF2B5EF4-FFF2-40B4-BE49-F238E27FC236}">
                    <a16:creationId xmlns:a16="http://schemas.microsoft.com/office/drawing/2014/main" id="{446D4BEB-2E49-41A0-BBC2-6687326B09B9}"/>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8615;p68">
              <a:extLst>
                <a:ext uri="{FF2B5EF4-FFF2-40B4-BE49-F238E27FC236}">
                  <a16:creationId xmlns:a16="http://schemas.microsoft.com/office/drawing/2014/main" id="{67D06402-DEEF-47B2-9166-2C67677BEB40}"/>
                </a:ext>
              </a:extLst>
            </p:cNvPr>
            <p:cNvGrpSpPr/>
            <p:nvPr/>
          </p:nvGrpSpPr>
          <p:grpSpPr>
            <a:xfrm>
              <a:off x="1421567" y="1179665"/>
              <a:ext cx="80700" cy="1526144"/>
              <a:chOff x="1421567" y="1179665"/>
              <a:chExt cx="80700" cy="1526144"/>
            </a:xfrm>
          </p:grpSpPr>
          <p:sp>
            <p:nvSpPr>
              <p:cNvPr id="245" name="Google Shape;8616;p68">
                <a:extLst>
                  <a:ext uri="{FF2B5EF4-FFF2-40B4-BE49-F238E27FC236}">
                    <a16:creationId xmlns:a16="http://schemas.microsoft.com/office/drawing/2014/main" id="{64DE721A-E348-46AF-BA89-1898268EE38D}"/>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617;p68">
                <a:extLst>
                  <a:ext uri="{FF2B5EF4-FFF2-40B4-BE49-F238E27FC236}">
                    <a16:creationId xmlns:a16="http://schemas.microsoft.com/office/drawing/2014/main" id="{9996B164-4204-4172-9D97-1F16CCEEF909}"/>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618;p68">
                <a:extLst>
                  <a:ext uri="{FF2B5EF4-FFF2-40B4-BE49-F238E27FC236}">
                    <a16:creationId xmlns:a16="http://schemas.microsoft.com/office/drawing/2014/main" id="{EFEAF67F-F0CA-43AA-802C-34250FBE31BE}"/>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619;p68">
                <a:extLst>
                  <a:ext uri="{FF2B5EF4-FFF2-40B4-BE49-F238E27FC236}">
                    <a16:creationId xmlns:a16="http://schemas.microsoft.com/office/drawing/2014/main" id="{0958A816-84C2-4FD6-97CF-813BA4114D74}"/>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620;p68">
                <a:extLst>
                  <a:ext uri="{FF2B5EF4-FFF2-40B4-BE49-F238E27FC236}">
                    <a16:creationId xmlns:a16="http://schemas.microsoft.com/office/drawing/2014/main" id="{797A1ACE-C576-41EF-9990-88CE10710887}"/>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621;p68">
                <a:extLst>
                  <a:ext uri="{FF2B5EF4-FFF2-40B4-BE49-F238E27FC236}">
                    <a16:creationId xmlns:a16="http://schemas.microsoft.com/office/drawing/2014/main" id="{E3E9D8BA-1AB4-448C-8AB8-1ACC9C770EE8}"/>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622;p68">
                <a:extLst>
                  <a:ext uri="{FF2B5EF4-FFF2-40B4-BE49-F238E27FC236}">
                    <a16:creationId xmlns:a16="http://schemas.microsoft.com/office/drawing/2014/main" id="{4B27FE62-3179-49A2-AD90-BAB605321A16}"/>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623;p68">
                <a:extLst>
                  <a:ext uri="{FF2B5EF4-FFF2-40B4-BE49-F238E27FC236}">
                    <a16:creationId xmlns:a16="http://schemas.microsoft.com/office/drawing/2014/main" id="{06F6A6BD-64E6-453D-A88C-52F0F3DB3286}"/>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624;p68">
                <a:extLst>
                  <a:ext uri="{FF2B5EF4-FFF2-40B4-BE49-F238E27FC236}">
                    <a16:creationId xmlns:a16="http://schemas.microsoft.com/office/drawing/2014/main" id="{ACEDDDEA-5D48-4812-8E07-EFC8900A8FA9}"/>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625;p68">
                <a:extLst>
                  <a:ext uri="{FF2B5EF4-FFF2-40B4-BE49-F238E27FC236}">
                    <a16:creationId xmlns:a16="http://schemas.microsoft.com/office/drawing/2014/main" id="{CF422536-F1EA-47D6-95AC-CCD20CCCDF1F}"/>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8626;p68">
              <a:extLst>
                <a:ext uri="{FF2B5EF4-FFF2-40B4-BE49-F238E27FC236}">
                  <a16:creationId xmlns:a16="http://schemas.microsoft.com/office/drawing/2014/main" id="{14AA2CA3-EBBF-4609-A9BC-CE43B7B08219}"/>
                </a:ext>
              </a:extLst>
            </p:cNvPr>
            <p:cNvGrpSpPr/>
            <p:nvPr/>
          </p:nvGrpSpPr>
          <p:grpSpPr>
            <a:xfrm>
              <a:off x="1592327" y="1179665"/>
              <a:ext cx="80700" cy="1526144"/>
              <a:chOff x="1592327" y="1179665"/>
              <a:chExt cx="80700" cy="1526144"/>
            </a:xfrm>
          </p:grpSpPr>
          <p:sp>
            <p:nvSpPr>
              <p:cNvPr id="235" name="Google Shape;8627;p68">
                <a:extLst>
                  <a:ext uri="{FF2B5EF4-FFF2-40B4-BE49-F238E27FC236}">
                    <a16:creationId xmlns:a16="http://schemas.microsoft.com/office/drawing/2014/main" id="{C8C41982-92A2-41DC-A55B-D676D253492F}"/>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628;p68">
                <a:extLst>
                  <a:ext uri="{FF2B5EF4-FFF2-40B4-BE49-F238E27FC236}">
                    <a16:creationId xmlns:a16="http://schemas.microsoft.com/office/drawing/2014/main" id="{918F2F47-20EA-4A38-AA3D-8F2259B6A283}"/>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629;p68">
                <a:extLst>
                  <a:ext uri="{FF2B5EF4-FFF2-40B4-BE49-F238E27FC236}">
                    <a16:creationId xmlns:a16="http://schemas.microsoft.com/office/drawing/2014/main" id="{C4F783C7-087F-43E8-99D5-F85AA17F58D6}"/>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630;p68">
                <a:extLst>
                  <a:ext uri="{FF2B5EF4-FFF2-40B4-BE49-F238E27FC236}">
                    <a16:creationId xmlns:a16="http://schemas.microsoft.com/office/drawing/2014/main" id="{E33942A0-F3BF-46AA-AB1C-E92E55EFE417}"/>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631;p68">
                <a:extLst>
                  <a:ext uri="{FF2B5EF4-FFF2-40B4-BE49-F238E27FC236}">
                    <a16:creationId xmlns:a16="http://schemas.microsoft.com/office/drawing/2014/main" id="{EA8DA9D6-DC7C-4751-8FD4-F3AB284082A9}"/>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632;p68">
                <a:extLst>
                  <a:ext uri="{FF2B5EF4-FFF2-40B4-BE49-F238E27FC236}">
                    <a16:creationId xmlns:a16="http://schemas.microsoft.com/office/drawing/2014/main" id="{BBFE1B31-31C9-41F6-AAF2-066A85AD2C38}"/>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633;p68">
                <a:extLst>
                  <a:ext uri="{FF2B5EF4-FFF2-40B4-BE49-F238E27FC236}">
                    <a16:creationId xmlns:a16="http://schemas.microsoft.com/office/drawing/2014/main" id="{81237DBC-1B23-486A-BF0C-1FFF0D18E832}"/>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634;p68">
                <a:extLst>
                  <a:ext uri="{FF2B5EF4-FFF2-40B4-BE49-F238E27FC236}">
                    <a16:creationId xmlns:a16="http://schemas.microsoft.com/office/drawing/2014/main" id="{DF6EBEBD-43A6-49FE-BFC2-8AA18BEFED83}"/>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635;p68">
                <a:extLst>
                  <a:ext uri="{FF2B5EF4-FFF2-40B4-BE49-F238E27FC236}">
                    <a16:creationId xmlns:a16="http://schemas.microsoft.com/office/drawing/2014/main" id="{5C8DDD39-FC87-4BC8-83B7-7A584C6B9812}"/>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636;p68">
                <a:extLst>
                  <a:ext uri="{FF2B5EF4-FFF2-40B4-BE49-F238E27FC236}">
                    <a16:creationId xmlns:a16="http://schemas.microsoft.com/office/drawing/2014/main" id="{0957539D-C949-4A50-81F1-0EEF5886BA96}"/>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8637;p68">
              <a:extLst>
                <a:ext uri="{FF2B5EF4-FFF2-40B4-BE49-F238E27FC236}">
                  <a16:creationId xmlns:a16="http://schemas.microsoft.com/office/drawing/2014/main" id="{C8EC1BD4-0333-4689-9C97-C130B5DC6706}"/>
                </a:ext>
              </a:extLst>
            </p:cNvPr>
            <p:cNvGrpSpPr/>
            <p:nvPr/>
          </p:nvGrpSpPr>
          <p:grpSpPr>
            <a:xfrm>
              <a:off x="1766187" y="1179665"/>
              <a:ext cx="80700" cy="1526144"/>
              <a:chOff x="1766187" y="1179665"/>
              <a:chExt cx="80700" cy="1526144"/>
            </a:xfrm>
          </p:grpSpPr>
          <p:sp>
            <p:nvSpPr>
              <p:cNvPr id="225" name="Google Shape;8638;p68">
                <a:extLst>
                  <a:ext uri="{FF2B5EF4-FFF2-40B4-BE49-F238E27FC236}">
                    <a16:creationId xmlns:a16="http://schemas.microsoft.com/office/drawing/2014/main" id="{B6ACE37F-145A-453E-A7B4-D53552858378}"/>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639;p68">
                <a:extLst>
                  <a:ext uri="{FF2B5EF4-FFF2-40B4-BE49-F238E27FC236}">
                    <a16:creationId xmlns:a16="http://schemas.microsoft.com/office/drawing/2014/main" id="{CE709199-DD72-46DF-AD21-051F5441C111}"/>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640;p68">
                <a:extLst>
                  <a:ext uri="{FF2B5EF4-FFF2-40B4-BE49-F238E27FC236}">
                    <a16:creationId xmlns:a16="http://schemas.microsoft.com/office/drawing/2014/main" id="{10CF24C4-0732-4D1A-BB15-4D347E4D98B4}"/>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641;p68">
                <a:extLst>
                  <a:ext uri="{FF2B5EF4-FFF2-40B4-BE49-F238E27FC236}">
                    <a16:creationId xmlns:a16="http://schemas.microsoft.com/office/drawing/2014/main" id="{FBB6208B-5DD7-482A-9B49-F4EF2CE85EA4}"/>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642;p68">
                <a:extLst>
                  <a:ext uri="{FF2B5EF4-FFF2-40B4-BE49-F238E27FC236}">
                    <a16:creationId xmlns:a16="http://schemas.microsoft.com/office/drawing/2014/main" id="{6E108BAC-CD96-4295-AFE2-690302860571}"/>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643;p68">
                <a:extLst>
                  <a:ext uri="{FF2B5EF4-FFF2-40B4-BE49-F238E27FC236}">
                    <a16:creationId xmlns:a16="http://schemas.microsoft.com/office/drawing/2014/main" id="{E1AD67BE-0308-4E8C-895A-2EAFEA3F5105}"/>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644;p68">
                <a:extLst>
                  <a:ext uri="{FF2B5EF4-FFF2-40B4-BE49-F238E27FC236}">
                    <a16:creationId xmlns:a16="http://schemas.microsoft.com/office/drawing/2014/main" id="{CCEFBDF7-5113-4DE6-89AA-D0D7C9EBDA55}"/>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645;p68">
                <a:extLst>
                  <a:ext uri="{FF2B5EF4-FFF2-40B4-BE49-F238E27FC236}">
                    <a16:creationId xmlns:a16="http://schemas.microsoft.com/office/drawing/2014/main" id="{B4718FF9-6954-4665-B8AF-D42D87EAB3A5}"/>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646;p68">
                <a:extLst>
                  <a:ext uri="{FF2B5EF4-FFF2-40B4-BE49-F238E27FC236}">
                    <a16:creationId xmlns:a16="http://schemas.microsoft.com/office/drawing/2014/main" id="{6FD5FECC-B881-4569-A970-DE9F458785D9}"/>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647;p68">
                <a:extLst>
                  <a:ext uri="{FF2B5EF4-FFF2-40B4-BE49-F238E27FC236}">
                    <a16:creationId xmlns:a16="http://schemas.microsoft.com/office/drawing/2014/main" id="{53D2594C-9AED-4B08-BC5F-035C270E1C35}"/>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8648;p68">
              <a:extLst>
                <a:ext uri="{FF2B5EF4-FFF2-40B4-BE49-F238E27FC236}">
                  <a16:creationId xmlns:a16="http://schemas.microsoft.com/office/drawing/2014/main" id="{6C2423BC-38CB-4F11-8DE4-49289812C156}"/>
                </a:ext>
              </a:extLst>
            </p:cNvPr>
            <p:cNvGrpSpPr/>
            <p:nvPr/>
          </p:nvGrpSpPr>
          <p:grpSpPr>
            <a:xfrm>
              <a:off x="1936935" y="1179665"/>
              <a:ext cx="80700" cy="1526144"/>
              <a:chOff x="1936935" y="1179665"/>
              <a:chExt cx="80700" cy="1526144"/>
            </a:xfrm>
          </p:grpSpPr>
          <p:sp>
            <p:nvSpPr>
              <p:cNvPr id="215" name="Google Shape;8649;p68">
                <a:extLst>
                  <a:ext uri="{FF2B5EF4-FFF2-40B4-BE49-F238E27FC236}">
                    <a16:creationId xmlns:a16="http://schemas.microsoft.com/office/drawing/2014/main" id="{61C0094D-0ACF-4AFC-95D3-D5830A2D87C0}"/>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650;p68">
                <a:extLst>
                  <a:ext uri="{FF2B5EF4-FFF2-40B4-BE49-F238E27FC236}">
                    <a16:creationId xmlns:a16="http://schemas.microsoft.com/office/drawing/2014/main" id="{F78A18D5-0003-4A7E-8070-AC2AF8DCA618}"/>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651;p68">
                <a:extLst>
                  <a:ext uri="{FF2B5EF4-FFF2-40B4-BE49-F238E27FC236}">
                    <a16:creationId xmlns:a16="http://schemas.microsoft.com/office/drawing/2014/main" id="{2C17351C-07E0-4C71-BC55-D1F05A2A0106}"/>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652;p68">
                <a:extLst>
                  <a:ext uri="{FF2B5EF4-FFF2-40B4-BE49-F238E27FC236}">
                    <a16:creationId xmlns:a16="http://schemas.microsoft.com/office/drawing/2014/main" id="{BA4C62A1-784A-4024-8C49-9DF6E05F81C9}"/>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653;p68">
                <a:extLst>
                  <a:ext uri="{FF2B5EF4-FFF2-40B4-BE49-F238E27FC236}">
                    <a16:creationId xmlns:a16="http://schemas.microsoft.com/office/drawing/2014/main" id="{859FC5C0-71C8-4668-BDEE-A25A22F240D6}"/>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654;p68">
                <a:extLst>
                  <a:ext uri="{FF2B5EF4-FFF2-40B4-BE49-F238E27FC236}">
                    <a16:creationId xmlns:a16="http://schemas.microsoft.com/office/drawing/2014/main" id="{0926E19A-390E-4B61-92F9-968FFCF4A92D}"/>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655;p68">
                <a:extLst>
                  <a:ext uri="{FF2B5EF4-FFF2-40B4-BE49-F238E27FC236}">
                    <a16:creationId xmlns:a16="http://schemas.microsoft.com/office/drawing/2014/main" id="{E7AAD084-7302-4D90-952D-190E55E2CD79}"/>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656;p68">
                <a:extLst>
                  <a:ext uri="{FF2B5EF4-FFF2-40B4-BE49-F238E27FC236}">
                    <a16:creationId xmlns:a16="http://schemas.microsoft.com/office/drawing/2014/main" id="{A299CB7D-6480-4471-9E7F-2B40D618E5D0}"/>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657;p68">
                <a:extLst>
                  <a:ext uri="{FF2B5EF4-FFF2-40B4-BE49-F238E27FC236}">
                    <a16:creationId xmlns:a16="http://schemas.microsoft.com/office/drawing/2014/main" id="{5E38E2C3-ED5F-4A6C-AE2D-3A552EE89B1C}"/>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658;p68">
                <a:extLst>
                  <a:ext uri="{FF2B5EF4-FFF2-40B4-BE49-F238E27FC236}">
                    <a16:creationId xmlns:a16="http://schemas.microsoft.com/office/drawing/2014/main" id="{C0AE2A19-ECA7-437D-B274-4F464A869B55}"/>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8659;p68">
              <a:extLst>
                <a:ext uri="{FF2B5EF4-FFF2-40B4-BE49-F238E27FC236}">
                  <a16:creationId xmlns:a16="http://schemas.microsoft.com/office/drawing/2014/main" id="{1772189C-BA6C-4E1F-8E1B-0807EB65CC77}"/>
                </a:ext>
              </a:extLst>
            </p:cNvPr>
            <p:cNvGrpSpPr/>
            <p:nvPr/>
          </p:nvGrpSpPr>
          <p:grpSpPr>
            <a:xfrm>
              <a:off x="2110795" y="1179665"/>
              <a:ext cx="80700" cy="1526144"/>
              <a:chOff x="2110795" y="1179665"/>
              <a:chExt cx="80700" cy="1526144"/>
            </a:xfrm>
          </p:grpSpPr>
          <p:sp>
            <p:nvSpPr>
              <p:cNvPr id="205" name="Google Shape;8660;p68">
                <a:extLst>
                  <a:ext uri="{FF2B5EF4-FFF2-40B4-BE49-F238E27FC236}">
                    <a16:creationId xmlns:a16="http://schemas.microsoft.com/office/drawing/2014/main" id="{9AB89927-70FC-4B8B-9799-605EF160E058}"/>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661;p68">
                <a:extLst>
                  <a:ext uri="{FF2B5EF4-FFF2-40B4-BE49-F238E27FC236}">
                    <a16:creationId xmlns:a16="http://schemas.microsoft.com/office/drawing/2014/main" id="{A09B1897-41F3-4A29-95B9-E629052D3121}"/>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662;p68">
                <a:extLst>
                  <a:ext uri="{FF2B5EF4-FFF2-40B4-BE49-F238E27FC236}">
                    <a16:creationId xmlns:a16="http://schemas.microsoft.com/office/drawing/2014/main" id="{D6DE5940-BFA9-4F4D-9D27-333C91E28978}"/>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663;p68">
                <a:extLst>
                  <a:ext uri="{FF2B5EF4-FFF2-40B4-BE49-F238E27FC236}">
                    <a16:creationId xmlns:a16="http://schemas.microsoft.com/office/drawing/2014/main" id="{5FD87ACB-E590-46B5-A340-D7359C2C5D47}"/>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664;p68">
                <a:extLst>
                  <a:ext uri="{FF2B5EF4-FFF2-40B4-BE49-F238E27FC236}">
                    <a16:creationId xmlns:a16="http://schemas.microsoft.com/office/drawing/2014/main" id="{D5D059F0-ECFE-4792-86EE-2563869EBAC4}"/>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665;p68">
                <a:extLst>
                  <a:ext uri="{FF2B5EF4-FFF2-40B4-BE49-F238E27FC236}">
                    <a16:creationId xmlns:a16="http://schemas.microsoft.com/office/drawing/2014/main" id="{90C8C5CC-D5C1-4D8C-A768-C2E260373342}"/>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666;p68">
                <a:extLst>
                  <a:ext uri="{FF2B5EF4-FFF2-40B4-BE49-F238E27FC236}">
                    <a16:creationId xmlns:a16="http://schemas.microsoft.com/office/drawing/2014/main" id="{3DA1A631-23EF-45A6-9B51-9158685DA19D}"/>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667;p68">
                <a:extLst>
                  <a:ext uri="{FF2B5EF4-FFF2-40B4-BE49-F238E27FC236}">
                    <a16:creationId xmlns:a16="http://schemas.microsoft.com/office/drawing/2014/main" id="{5E9BD15F-6B7D-4775-A6F9-1CD4B23EDF5D}"/>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668;p68">
                <a:extLst>
                  <a:ext uri="{FF2B5EF4-FFF2-40B4-BE49-F238E27FC236}">
                    <a16:creationId xmlns:a16="http://schemas.microsoft.com/office/drawing/2014/main" id="{164771F6-6678-4744-A6DA-F247A8351D65}"/>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669;p68">
                <a:extLst>
                  <a:ext uri="{FF2B5EF4-FFF2-40B4-BE49-F238E27FC236}">
                    <a16:creationId xmlns:a16="http://schemas.microsoft.com/office/drawing/2014/main" id="{D58D5F3B-FFAA-46B1-A6A3-48D19F59626F}"/>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8670;p68">
              <a:extLst>
                <a:ext uri="{FF2B5EF4-FFF2-40B4-BE49-F238E27FC236}">
                  <a16:creationId xmlns:a16="http://schemas.microsoft.com/office/drawing/2014/main" id="{13414AE7-D2FA-4139-9489-C1C676808025}"/>
                </a:ext>
              </a:extLst>
            </p:cNvPr>
            <p:cNvGrpSpPr/>
            <p:nvPr/>
          </p:nvGrpSpPr>
          <p:grpSpPr>
            <a:xfrm>
              <a:off x="2284655" y="1179665"/>
              <a:ext cx="80700" cy="1526144"/>
              <a:chOff x="2284655" y="1179665"/>
              <a:chExt cx="80700" cy="1526144"/>
            </a:xfrm>
          </p:grpSpPr>
          <p:sp>
            <p:nvSpPr>
              <p:cNvPr id="195" name="Google Shape;8671;p68">
                <a:extLst>
                  <a:ext uri="{FF2B5EF4-FFF2-40B4-BE49-F238E27FC236}">
                    <a16:creationId xmlns:a16="http://schemas.microsoft.com/office/drawing/2014/main" id="{25FC78D7-4C6A-4A93-856B-B996EB4AC2E9}"/>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672;p68">
                <a:extLst>
                  <a:ext uri="{FF2B5EF4-FFF2-40B4-BE49-F238E27FC236}">
                    <a16:creationId xmlns:a16="http://schemas.microsoft.com/office/drawing/2014/main" id="{11D4D1E4-7DDC-4981-886C-05FF90F67C58}"/>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673;p68">
                <a:extLst>
                  <a:ext uri="{FF2B5EF4-FFF2-40B4-BE49-F238E27FC236}">
                    <a16:creationId xmlns:a16="http://schemas.microsoft.com/office/drawing/2014/main" id="{E5C2602F-0C7F-416A-A3F8-6FF0CF70D6DF}"/>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674;p68">
                <a:extLst>
                  <a:ext uri="{FF2B5EF4-FFF2-40B4-BE49-F238E27FC236}">
                    <a16:creationId xmlns:a16="http://schemas.microsoft.com/office/drawing/2014/main" id="{A01B4201-B6FD-4406-B388-1D25C7B95003}"/>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675;p68">
                <a:extLst>
                  <a:ext uri="{FF2B5EF4-FFF2-40B4-BE49-F238E27FC236}">
                    <a16:creationId xmlns:a16="http://schemas.microsoft.com/office/drawing/2014/main" id="{B92E3B9C-A2A3-4DF9-AB4A-76881D7F4B97}"/>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676;p68">
                <a:extLst>
                  <a:ext uri="{FF2B5EF4-FFF2-40B4-BE49-F238E27FC236}">
                    <a16:creationId xmlns:a16="http://schemas.microsoft.com/office/drawing/2014/main" id="{2E8B48D6-61BB-41CE-89E5-88F536C01A37}"/>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677;p68">
                <a:extLst>
                  <a:ext uri="{FF2B5EF4-FFF2-40B4-BE49-F238E27FC236}">
                    <a16:creationId xmlns:a16="http://schemas.microsoft.com/office/drawing/2014/main" id="{AE3E2555-1016-48E8-838D-1A6D988A1739}"/>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678;p68">
                <a:extLst>
                  <a:ext uri="{FF2B5EF4-FFF2-40B4-BE49-F238E27FC236}">
                    <a16:creationId xmlns:a16="http://schemas.microsoft.com/office/drawing/2014/main" id="{505CE4B9-A347-4727-8EBB-5F12F780760E}"/>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679;p68">
                <a:extLst>
                  <a:ext uri="{FF2B5EF4-FFF2-40B4-BE49-F238E27FC236}">
                    <a16:creationId xmlns:a16="http://schemas.microsoft.com/office/drawing/2014/main" id="{2E24296C-062C-45BF-A5D4-1DBEF1A7A0C7}"/>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680;p68">
                <a:extLst>
                  <a:ext uri="{FF2B5EF4-FFF2-40B4-BE49-F238E27FC236}">
                    <a16:creationId xmlns:a16="http://schemas.microsoft.com/office/drawing/2014/main" id="{5286502F-BE8B-4453-8AF4-22CAEABF891E}"/>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8570;p68">
            <a:extLst>
              <a:ext uri="{FF2B5EF4-FFF2-40B4-BE49-F238E27FC236}">
                <a16:creationId xmlns:a16="http://schemas.microsoft.com/office/drawing/2014/main" id="{C64200AF-8F3C-46C0-8E74-578F3095B715}"/>
              </a:ext>
            </a:extLst>
          </p:cNvPr>
          <p:cNvGrpSpPr/>
          <p:nvPr/>
        </p:nvGrpSpPr>
        <p:grpSpPr>
          <a:xfrm>
            <a:off x="5961293" y="-1634686"/>
            <a:ext cx="3657846" cy="3152074"/>
            <a:chOff x="729238" y="1179665"/>
            <a:chExt cx="1636117" cy="1526144"/>
          </a:xfrm>
          <a:effectLst>
            <a:outerShdw blurRad="1257300" dist="50800" dir="5400000" algn="ctr" rotWithShape="0">
              <a:srgbClr val="000000"/>
            </a:outerShdw>
          </a:effectLst>
        </p:grpSpPr>
        <p:grpSp>
          <p:nvGrpSpPr>
            <p:cNvPr id="72" name="Google Shape;8571;p68">
              <a:extLst>
                <a:ext uri="{FF2B5EF4-FFF2-40B4-BE49-F238E27FC236}">
                  <a16:creationId xmlns:a16="http://schemas.microsoft.com/office/drawing/2014/main" id="{CF9B6B3A-FB46-4AD6-B802-1CA35B5A39D9}"/>
                </a:ext>
              </a:extLst>
            </p:cNvPr>
            <p:cNvGrpSpPr/>
            <p:nvPr/>
          </p:nvGrpSpPr>
          <p:grpSpPr>
            <a:xfrm>
              <a:off x="729238" y="1179665"/>
              <a:ext cx="80700" cy="1526144"/>
              <a:chOff x="729238" y="1179665"/>
              <a:chExt cx="80700" cy="1526144"/>
            </a:xfrm>
          </p:grpSpPr>
          <p:sp>
            <p:nvSpPr>
              <p:cNvPr id="174" name="Google Shape;8572;p68">
                <a:extLst>
                  <a:ext uri="{FF2B5EF4-FFF2-40B4-BE49-F238E27FC236}">
                    <a16:creationId xmlns:a16="http://schemas.microsoft.com/office/drawing/2014/main" id="{7D369781-ADC1-48E1-8CCD-5ADB7EDD09BC}"/>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573;p68">
                <a:extLst>
                  <a:ext uri="{FF2B5EF4-FFF2-40B4-BE49-F238E27FC236}">
                    <a16:creationId xmlns:a16="http://schemas.microsoft.com/office/drawing/2014/main" id="{E098B092-CC95-4428-97BA-3CD638C527A3}"/>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574;p68">
                <a:extLst>
                  <a:ext uri="{FF2B5EF4-FFF2-40B4-BE49-F238E27FC236}">
                    <a16:creationId xmlns:a16="http://schemas.microsoft.com/office/drawing/2014/main" id="{A96114B6-3BA1-408B-A1CD-49E176A81B18}"/>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575;p68">
                <a:extLst>
                  <a:ext uri="{FF2B5EF4-FFF2-40B4-BE49-F238E27FC236}">
                    <a16:creationId xmlns:a16="http://schemas.microsoft.com/office/drawing/2014/main" id="{91C28DEF-4CE4-4F33-9D3E-A3DEE9ECEB9A}"/>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576;p68">
                <a:extLst>
                  <a:ext uri="{FF2B5EF4-FFF2-40B4-BE49-F238E27FC236}">
                    <a16:creationId xmlns:a16="http://schemas.microsoft.com/office/drawing/2014/main" id="{CD3CBA25-359B-4767-BAC9-D04677CC7AD4}"/>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577;p68">
                <a:extLst>
                  <a:ext uri="{FF2B5EF4-FFF2-40B4-BE49-F238E27FC236}">
                    <a16:creationId xmlns:a16="http://schemas.microsoft.com/office/drawing/2014/main" id="{C6BFD514-FD4A-4C61-BEEE-12B098F54120}"/>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578;p68">
                <a:extLst>
                  <a:ext uri="{FF2B5EF4-FFF2-40B4-BE49-F238E27FC236}">
                    <a16:creationId xmlns:a16="http://schemas.microsoft.com/office/drawing/2014/main" id="{E3401A45-B6D0-4D09-8F33-FEDA076A1CBC}"/>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579;p68">
                <a:extLst>
                  <a:ext uri="{FF2B5EF4-FFF2-40B4-BE49-F238E27FC236}">
                    <a16:creationId xmlns:a16="http://schemas.microsoft.com/office/drawing/2014/main" id="{EC65F885-5468-4886-B71F-BC347B87B1AF}"/>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580;p68">
                <a:extLst>
                  <a:ext uri="{FF2B5EF4-FFF2-40B4-BE49-F238E27FC236}">
                    <a16:creationId xmlns:a16="http://schemas.microsoft.com/office/drawing/2014/main" id="{AB6180E5-AF9F-4CAE-A5CC-94E0CBDE6B80}"/>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581;p68">
                <a:extLst>
                  <a:ext uri="{FF2B5EF4-FFF2-40B4-BE49-F238E27FC236}">
                    <a16:creationId xmlns:a16="http://schemas.microsoft.com/office/drawing/2014/main" id="{BBFE7427-E41C-45F3-A9C1-A654F63BEAA5}"/>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8582;p68">
              <a:extLst>
                <a:ext uri="{FF2B5EF4-FFF2-40B4-BE49-F238E27FC236}">
                  <a16:creationId xmlns:a16="http://schemas.microsoft.com/office/drawing/2014/main" id="{94A699BE-15A4-402E-A8CF-21F755AEF36B}"/>
                </a:ext>
              </a:extLst>
            </p:cNvPr>
            <p:cNvGrpSpPr/>
            <p:nvPr/>
          </p:nvGrpSpPr>
          <p:grpSpPr>
            <a:xfrm>
              <a:off x="903098" y="1179665"/>
              <a:ext cx="80700" cy="1526144"/>
              <a:chOff x="903098" y="1179665"/>
              <a:chExt cx="80700" cy="1526144"/>
            </a:xfrm>
          </p:grpSpPr>
          <p:sp>
            <p:nvSpPr>
              <p:cNvPr id="164" name="Google Shape;8583;p68">
                <a:extLst>
                  <a:ext uri="{FF2B5EF4-FFF2-40B4-BE49-F238E27FC236}">
                    <a16:creationId xmlns:a16="http://schemas.microsoft.com/office/drawing/2014/main" id="{2F02E09B-0133-491D-AE72-939652A48C83}"/>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584;p68">
                <a:extLst>
                  <a:ext uri="{FF2B5EF4-FFF2-40B4-BE49-F238E27FC236}">
                    <a16:creationId xmlns:a16="http://schemas.microsoft.com/office/drawing/2014/main" id="{EAFC44E3-183D-418D-BDCE-425D8D383916}"/>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585;p68">
                <a:extLst>
                  <a:ext uri="{FF2B5EF4-FFF2-40B4-BE49-F238E27FC236}">
                    <a16:creationId xmlns:a16="http://schemas.microsoft.com/office/drawing/2014/main" id="{9463C25C-D60C-40D5-8B9E-295732F34688}"/>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586;p68">
                <a:extLst>
                  <a:ext uri="{FF2B5EF4-FFF2-40B4-BE49-F238E27FC236}">
                    <a16:creationId xmlns:a16="http://schemas.microsoft.com/office/drawing/2014/main" id="{9E51EE7B-08A9-4841-A605-B256FB955843}"/>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587;p68">
                <a:extLst>
                  <a:ext uri="{FF2B5EF4-FFF2-40B4-BE49-F238E27FC236}">
                    <a16:creationId xmlns:a16="http://schemas.microsoft.com/office/drawing/2014/main" id="{98031C05-EA33-49E5-B037-164DBF7FE269}"/>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588;p68">
                <a:extLst>
                  <a:ext uri="{FF2B5EF4-FFF2-40B4-BE49-F238E27FC236}">
                    <a16:creationId xmlns:a16="http://schemas.microsoft.com/office/drawing/2014/main" id="{1A4EA59D-C89B-4ABD-A3A6-B4299F91D851}"/>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589;p68">
                <a:extLst>
                  <a:ext uri="{FF2B5EF4-FFF2-40B4-BE49-F238E27FC236}">
                    <a16:creationId xmlns:a16="http://schemas.microsoft.com/office/drawing/2014/main" id="{2C793866-9D1A-49B5-A0A6-3DD2C524026A}"/>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590;p68">
                <a:extLst>
                  <a:ext uri="{FF2B5EF4-FFF2-40B4-BE49-F238E27FC236}">
                    <a16:creationId xmlns:a16="http://schemas.microsoft.com/office/drawing/2014/main" id="{3B7205CD-8F8D-405A-BB67-C30447B2F92A}"/>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591;p68">
                <a:extLst>
                  <a:ext uri="{FF2B5EF4-FFF2-40B4-BE49-F238E27FC236}">
                    <a16:creationId xmlns:a16="http://schemas.microsoft.com/office/drawing/2014/main" id="{0AC6CB67-D4BD-45E0-A26F-C3F8F5CB04C9}"/>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592;p68">
                <a:extLst>
                  <a:ext uri="{FF2B5EF4-FFF2-40B4-BE49-F238E27FC236}">
                    <a16:creationId xmlns:a16="http://schemas.microsoft.com/office/drawing/2014/main" id="{1D2868B4-B361-4D8F-A9C9-B1FB33890C5C}"/>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8593;p68">
              <a:extLst>
                <a:ext uri="{FF2B5EF4-FFF2-40B4-BE49-F238E27FC236}">
                  <a16:creationId xmlns:a16="http://schemas.microsoft.com/office/drawing/2014/main" id="{CC9F0D9C-36C1-4F05-B01B-C86EC513ECE2}"/>
                </a:ext>
              </a:extLst>
            </p:cNvPr>
            <p:cNvGrpSpPr/>
            <p:nvPr/>
          </p:nvGrpSpPr>
          <p:grpSpPr>
            <a:xfrm>
              <a:off x="1076958" y="1179665"/>
              <a:ext cx="80700" cy="1526144"/>
              <a:chOff x="1076958" y="1179665"/>
              <a:chExt cx="80700" cy="1526144"/>
            </a:xfrm>
          </p:grpSpPr>
          <p:sp>
            <p:nvSpPr>
              <p:cNvPr id="154" name="Google Shape;8594;p68">
                <a:extLst>
                  <a:ext uri="{FF2B5EF4-FFF2-40B4-BE49-F238E27FC236}">
                    <a16:creationId xmlns:a16="http://schemas.microsoft.com/office/drawing/2014/main" id="{E6C595CA-982D-44C2-B15E-48CDDE1F2A76}"/>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595;p68">
                <a:extLst>
                  <a:ext uri="{FF2B5EF4-FFF2-40B4-BE49-F238E27FC236}">
                    <a16:creationId xmlns:a16="http://schemas.microsoft.com/office/drawing/2014/main" id="{E03E2786-3B49-4F10-96F5-AA0AD1826991}"/>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596;p68">
                <a:extLst>
                  <a:ext uri="{FF2B5EF4-FFF2-40B4-BE49-F238E27FC236}">
                    <a16:creationId xmlns:a16="http://schemas.microsoft.com/office/drawing/2014/main" id="{B896108C-BF64-4D8E-88FB-6F1A213834BA}"/>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597;p68">
                <a:extLst>
                  <a:ext uri="{FF2B5EF4-FFF2-40B4-BE49-F238E27FC236}">
                    <a16:creationId xmlns:a16="http://schemas.microsoft.com/office/drawing/2014/main" id="{DC838E70-A080-4E06-94E8-EF80D46E385F}"/>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598;p68">
                <a:extLst>
                  <a:ext uri="{FF2B5EF4-FFF2-40B4-BE49-F238E27FC236}">
                    <a16:creationId xmlns:a16="http://schemas.microsoft.com/office/drawing/2014/main" id="{270C389A-676E-49DD-9705-304342836E71}"/>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599;p68">
                <a:extLst>
                  <a:ext uri="{FF2B5EF4-FFF2-40B4-BE49-F238E27FC236}">
                    <a16:creationId xmlns:a16="http://schemas.microsoft.com/office/drawing/2014/main" id="{6B49DA68-B8A9-4C82-BD77-67C53B155D01}"/>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600;p68">
                <a:extLst>
                  <a:ext uri="{FF2B5EF4-FFF2-40B4-BE49-F238E27FC236}">
                    <a16:creationId xmlns:a16="http://schemas.microsoft.com/office/drawing/2014/main" id="{E284B706-49A7-42E5-B311-2471CD9A16F9}"/>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601;p68">
                <a:extLst>
                  <a:ext uri="{FF2B5EF4-FFF2-40B4-BE49-F238E27FC236}">
                    <a16:creationId xmlns:a16="http://schemas.microsoft.com/office/drawing/2014/main" id="{0FBFC73E-6FB6-467D-97BA-AD18D8CD9DD6}"/>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602;p68">
                <a:extLst>
                  <a:ext uri="{FF2B5EF4-FFF2-40B4-BE49-F238E27FC236}">
                    <a16:creationId xmlns:a16="http://schemas.microsoft.com/office/drawing/2014/main" id="{9EAFECE0-7E9D-42D0-B934-5419AACE551B}"/>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603;p68">
                <a:extLst>
                  <a:ext uri="{FF2B5EF4-FFF2-40B4-BE49-F238E27FC236}">
                    <a16:creationId xmlns:a16="http://schemas.microsoft.com/office/drawing/2014/main" id="{63FB8FEF-F3AE-4EAB-937C-A715D0D4CE61}"/>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8604;p68">
              <a:extLst>
                <a:ext uri="{FF2B5EF4-FFF2-40B4-BE49-F238E27FC236}">
                  <a16:creationId xmlns:a16="http://schemas.microsoft.com/office/drawing/2014/main" id="{6A3D7359-B9B7-4DBA-8326-0C67A09185AC}"/>
                </a:ext>
              </a:extLst>
            </p:cNvPr>
            <p:cNvGrpSpPr/>
            <p:nvPr/>
          </p:nvGrpSpPr>
          <p:grpSpPr>
            <a:xfrm>
              <a:off x="1247707" y="1179665"/>
              <a:ext cx="80700" cy="1526144"/>
              <a:chOff x="1247707" y="1179665"/>
              <a:chExt cx="80700" cy="1526144"/>
            </a:xfrm>
          </p:grpSpPr>
          <p:sp>
            <p:nvSpPr>
              <p:cNvPr id="144" name="Google Shape;8605;p68">
                <a:extLst>
                  <a:ext uri="{FF2B5EF4-FFF2-40B4-BE49-F238E27FC236}">
                    <a16:creationId xmlns:a16="http://schemas.microsoft.com/office/drawing/2014/main" id="{0BD33385-D18C-449E-BB07-E598C2C8F3B3}"/>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606;p68">
                <a:extLst>
                  <a:ext uri="{FF2B5EF4-FFF2-40B4-BE49-F238E27FC236}">
                    <a16:creationId xmlns:a16="http://schemas.microsoft.com/office/drawing/2014/main" id="{3CD7F4E2-933F-435E-B2BC-FCBC13ACDB99}"/>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607;p68">
                <a:extLst>
                  <a:ext uri="{FF2B5EF4-FFF2-40B4-BE49-F238E27FC236}">
                    <a16:creationId xmlns:a16="http://schemas.microsoft.com/office/drawing/2014/main" id="{F2A50BD6-A2CE-43B9-AA9D-9DDA57A52DBD}"/>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608;p68">
                <a:extLst>
                  <a:ext uri="{FF2B5EF4-FFF2-40B4-BE49-F238E27FC236}">
                    <a16:creationId xmlns:a16="http://schemas.microsoft.com/office/drawing/2014/main" id="{66F98905-15C0-4BDA-B22E-043CE7AAE843}"/>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609;p68">
                <a:extLst>
                  <a:ext uri="{FF2B5EF4-FFF2-40B4-BE49-F238E27FC236}">
                    <a16:creationId xmlns:a16="http://schemas.microsoft.com/office/drawing/2014/main" id="{45C7E604-4E79-4735-AE9E-A74EA6217320}"/>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610;p68">
                <a:extLst>
                  <a:ext uri="{FF2B5EF4-FFF2-40B4-BE49-F238E27FC236}">
                    <a16:creationId xmlns:a16="http://schemas.microsoft.com/office/drawing/2014/main" id="{513217B0-F6A3-48E0-BB6E-C51FE4FF69B8}"/>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611;p68">
                <a:extLst>
                  <a:ext uri="{FF2B5EF4-FFF2-40B4-BE49-F238E27FC236}">
                    <a16:creationId xmlns:a16="http://schemas.microsoft.com/office/drawing/2014/main" id="{92953B7E-D248-4CE5-A65A-74629ACAEBB2}"/>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612;p68">
                <a:extLst>
                  <a:ext uri="{FF2B5EF4-FFF2-40B4-BE49-F238E27FC236}">
                    <a16:creationId xmlns:a16="http://schemas.microsoft.com/office/drawing/2014/main" id="{877282A8-BAFB-4060-A37D-7A4E90814EFD}"/>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613;p68">
                <a:extLst>
                  <a:ext uri="{FF2B5EF4-FFF2-40B4-BE49-F238E27FC236}">
                    <a16:creationId xmlns:a16="http://schemas.microsoft.com/office/drawing/2014/main" id="{C8FD4FD5-22DC-4F9C-A76E-93CCE14F5E57}"/>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614;p68">
                <a:extLst>
                  <a:ext uri="{FF2B5EF4-FFF2-40B4-BE49-F238E27FC236}">
                    <a16:creationId xmlns:a16="http://schemas.microsoft.com/office/drawing/2014/main" id="{B48B5D88-5558-40ED-BD53-5D97A47C95B2}"/>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8615;p68">
              <a:extLst>
                <a:ext uri="{FF2B5EF4-FFF2-40B4-BE49-F238E27FC236}">
                  <a16:creationId xmlns:a16="http://schemas.microsoft.com/office/drawing/2014/main" id="{647566E9-30A5-4524-8B56-94ED831C6962}"/>
                </a:ext>
              </a:extLst>
            </p:cNvPr>
            <p:cNvGrpSpPr/>
            <p:nvPr/>
          </p:nvGrpSpPr>
          <p:grpSpPr>
            <a:xfrm>
              <a:off x="1421567" y="1179665"/>
              <a:ext cx="80700" cy="1526144"/>
              <a:chOff x="1421567" y="1179665"/>
              <a:chExt cx="80700" cy="1526144"/>
            </a:xfrm>
          </p:grpSpPr>
          <p:sp>
            <p:nvSpPr>
              <p:cNvPr id="134" name="Google Shape;8616;p68">
                <a:extLst>
                  <a:ext uri="{FF2B5EF4-FFF2-40B4-BE49-F238E27FC236}">
                    <a16:creationId xmlns:a16="http://schemas.microsoft.com/office/drawing/2014/main" id="{B9A79720-390F-4B53-B5B0-92B8CC7B6E8D}"/>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617;p68">
                <a:extLst>
                  <a:ext uri="{FF2B5EF4-FFF2-40B4-BE49-F238E27FC236}">
                    <a16:creationId xmlns:a16="http://schemas.microsoft.com/office/drawing/2014/main" id="{3D1B3A1D-BC07-40D1-88B0-C35377BFE01F}"/>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618;p68">
                <a:extLst>
                  <a:ext uri="{FF2B5EF4-FFF2-40B4-BE49-F238E27FC236}">
                    <a16:creationId xmlns:a16="http://schemas.microsoft.com/office/drawing/2014/main" id="{A67FD851-4128-4DA0-A304-928DE7889F7F}"/>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619;p68">
                <a:extLst>
                  <a:ext uri="{FF2B5EF4-FFF2-40B4-BE49-F238E27FC236}">
                    <a16:creationId xmlns:a16="http://schemas.microsoft.com/office/drawing/2014/main" id="{E53C7E05-4941-43AE-90B3-B1D346F5F17B}"/>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620;p68">
                <a:extLst>
                  <a:ext uri="{FF2B5EF4-FFF2-40B4-BE49-F238E27FC236}">
                    <a16:creationId xmlns:a16="http://schemas.microsoft.com/office/drawing/2014/main" id="{C809B0A2-AD57-46C0-A137-0474331CAA24}"/>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621;p68">
                <a:extLst>
                  <a:ext uri="{FF2B5EF4-FFF2-40B4-BE49-F238E27FC236}">
                    <a16:creationId xmlns:a16="http://schemas.microsoft.com/office/drawing/2014/main" id="{9BE81E5C-8FCC-417C-BA7C-E2EE083B9021}"/>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622;p68">
                <a:extLst>
                  <a:ext uri="{FF2B5EF4-FFF2-40B4-BE49-F238E27FC236}">
                    <a16:creationId xmlns:a16="http://schemas.microsoft.com/office/drawing/2014/main" id="{C27A1DC0-1A7F-460D-AA18-ADD26FCDE490}"/>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623;p68">
                <a:extLst>
                  <a:ext uri="{FF2B5EF4-FFF2-40B4-BE49-F238E27FC236}">
                    <a16:creationId xmlns:a16="http://schemas.microsoft.com/office/drawing/2014/main" id="{99B4823E-E6DC-4C0D-98B6-AB24BA6F8ABC}"/>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624;p68">
                <a:extLst>
                  <a:ext uri="{FF2B5EF4-FFF2-40B4-BE49-F238E27FC236}">
                    <a16:creationId xmlns:a16="http://schemas.microsoft.com/office/drawing/2014/main" id="{FBAD3FBE-B589-41C1-A383-543802CDBBC3}"/>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625;p68">
                <a:extLst>
                  <a:ext uri="{FF2B5EF4-FFF2-40B4-BE49-F238E27FC236}">
                    <a16:creationId xmlns:a16="http://schemas.microsoft.com/office/drawing/2014/main" id="{FFBD2625-838A-4C3B-ACE7-4FA4955840FD}"/>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626;p68">
              <a:extLst>
                <a:ext uri="{FF2B5EF4-FFF2-40B4-BE49-F238E27FC236}">
                  <a16:creationId xmlns:a16="http://schemas.microsoft.com/office/drawing/2014/main" id="{AB7BB21A-42A2-4A03-8630-62E8C71C9967}"/>
                </a:ext>
              </a:extLst>
            </p:cNvPr>
            <p:cNvGrpSpPr/>
            <p:nvPr/>
          </p:nvGrpSpPr>
          <p:grpSpPr>
            <a:xfrm>
              <a:off x="1592327" y="1179665"/>
              <a:ext cx="80700" cy="1526144"/>
              <a:chOff x="1592327" y="1179665"/>
              <a:chExt cx="80700" cy="1526144"/>
            </a:xfrm>
          </p:grpSpPr>
          <p:sp>
            <p:nvSpPr>
              <p:cNvPr id="124" name="Google Shape;8627;p68">
                <a:extLst>
                  <a:ext uri="{FF2B5EF4-FFF2-40B4-BE49-F238E27FC236}">
                    <a16:creationId xmlns:a16="http://schemas.microsoft.com/office/drawing/2014/main" id="{7F201D9E-C8BF-4B63-9282-2F1F81919CC5}"/>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628;p68">
                <a:extLst>
                  <a:ext uri="{FF2B5EF4-FFF2-40B4-BE49-F238E27FC236}">
                    <a16:creationId xmlns:a16="http://schemas.microsoft.com/office/drawing/2014/main" id="{794A9BBF-D276-491F-A67E-FE85F45C1CD2}"/>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629;p68">
                <a:extLst>
                  <a:ext uri="{FF2B5EF4-FFF2-40B4-BE49-F238E27FC236}">
                    <a16:creationId xmlns:a16="http://schemas.microsoft.com/office/drawing/2014/main" id="{D4BC3BD3-6D37-42D3-A020-64A8B574CECE}"/>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630;p68">
                <a:extLst>
                  <a:ext uri="{FF2B5EF4-FFF2-40B4-BE49-F238E27FC236}">
                    <a16:creationId xmlns:a16="http://schemas.microsoft.com/office/drawing/2014/main" id="{93D2ACB0-E00C-423F-B9AD-7A73C23806AE}"/>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631;p68">
                <a:extLst>
                  <a:ext uri="{FF2B5EF4-FFF2-40B4-BE49-F238E27FC236}">
                    <a16:creationId xmlns:a16="http://schemas.microsoft.com/office/drawing/2014/main" id="{58FFD605-F6C6-4898-9E66-BF904FCA9E5F}"/>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632;p68">
                <a:extLst>
                  <a:ext uri="{FF2B5EF4-FFF2-40B4-BE49-F238E27FC236}">
                    <a16:creationId xmlns:a16="http://schemas.microsoft.com/office/drawing/2014/main" id="{6A983223-81DA-460B-8FA6-7ED8C9A672E6}"/>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633;p68">
                <a:extLst>
                  <a:ext uri="{FF2B5EF4-FFF2-40B4-BE49-F238E27FC236}">
                    <a16:creationId xmlns:a16="http://schemas.microsoft.com/office/drawing/2014/main" id="{64E9EA7C-073B-4690-BD76-4DC535CD7ED4}"/>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634;p68">
                <a:extLst>
                  <a:ext uri="{FF2B5EF4-FFF2-40B4-BE49-F238E27FC236}">
                    <a16:creationId xmlns:a16="http://schemas.microsoft.com/office/drawing/2014/main" id="{12B2341A-1EC2-4349-983F-62C0B7A7D20E}"/>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635;p68">
                <a:extLst>
                  <a:ext uri="{FF2B5EF4-FFF2-40B4-BE49-F238E27FC236}">
                    <a16:creationId xmlns:a16="http://schemas.microsoft.com/office/drawing/2014/main" id="{9B0874A4-8077-4FA4-A1E6-3104C671FED9}"/>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636;p68">
                <a:extLst>
                  <a:ext uri="{FF2B5EF4-FFF2-40B4-BE49-F238E27FC236}">
                    <a16:creationId xmlns:a16="http://schemas.microsoft.com/office/drawing/2014/main" id="{F840AE1D-4FFE-41D0-B6C6-0E2270A14ECD}"/>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8637;p68">
              <a:extLst>
                <a:ext uri="{FF2B5EF4-FFF2-40B4-BE49-F238E27FC236}">
                  <a16:creationId xmlns:a16="http://schemas.microsoft.com/office/drawing/2014/main" id="{B85137C0-89D3-467E-9AF7-81E9A51F71BA}"/>
                </a:ext>
              </a:extLst>
            </p:cNvPr>
            <p:cNvGrpSpPr/>
            <p:nvPr/>
          </p:nvGrpSpPr>
          <p:grpSpPr>
            <a:xfrm>
              <a:off x="1766187" y="1179665"/>
              <a:ext cx="80700" cy="1526144"/>
              <a:chOff x="1766187" y="1179665"/>
              <a:chExt cx="80700" cy="1526144"/>
            </a:xfrm>
          </p:grpSpPr>
          <p:sp>
            <p:nvSpPr>
              <p:cNvPr id="114" name="Google Shape;8638;p68">
                <a:extLst>
                  <a:ext uri="{FF2B5EF4-FFF2-40B4-BE49-F238E27FC236}">
                    <a16:creationId xmlns:a16="http://schemas.microsoft.com/office/drawing/2014/main" id="{FC3C8D48-73D2-4371-874F-A23C17CDAACB}"/>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639;p68">
                <a:extLst>
                  <a:ext uri="{FF2B5EF4-FFF2-40B4-BE49-F238E27FC236}">
                    <a16:creationId xmlns:a16="http://schemas.microsoft.com/office/drawing/2014/main" id="{3880D000-CE1E-4C13-ABD7-0457FB91D847}"/>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640;p68">
                <a:extLst>
                  <a:ext uri="{FF2B5EF4-FFF2-40B4-BE49-F238E27FC236}">
                    <a16:creationId xmlns:a16="http://schemas.microsoft.com/office/drawing/2014/main" id="{F9E24379-867F-4B6A-8D27-549973DBA5C0}"/>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641;p68">
                <a:extLst>
                  <a:ext uri="{FF2B5EF4-FFF2-40B4-BE49-F238E27FC236}">
                    <a16:creationId xmlns:a16="http://schemas.microsoft.com/office/drawing/2014/main" id="{9C53FDDA-D6DD-4083-A7D5-78AE12191EF8}"/>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642;p68">
                <a:extLst>
                  <a:ext uri="{FF2B5EF4-FFF2-40B4-BE49-F238E27FC236}">
                    <a16:creationId xmlns:a16="http://schemas.microsoft.com/office/drawing/2014/main" id="{E3160465-79D0-4DF0-877F-5EF093340E17}"/>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643;p68">
                <a:extLst>
                  <a:ext uri="{FF2B5EF4-FFF2-40B4-BE49-F238E27FC236}">
                    <a16:creationId xmlns:a16="http://schemas.microsoft.com/office/drawing/2014/main" id="{3B58774E-606F-4964-A41F-F32FBFEE4FAD}"/>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644;p68">
                <a:extLst>
                  <a:ext uri="{FF2B5EF4-FFF2-40B4-BE49-F238E27FC236}">
                    <a16:creationId xmlns:a16="http://schemas.microsoft.com/office/drawing/2014/main" id="{C83D46CF-5875-41F7-A440-009C1B22284A}"/>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645;p68">
                <a:extLst>
                  <a:ext uri="{FF2B5EF4-FFF2-40B4-BE49-F238E27FC236}">
                    <a16:creationId xmlns:a16="http://schemas.microsoft.com/office/drawing/2014/main" id="{6B4C311D-BC6B-4455-A57A-9D3558DBCE78}"/>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646;p68">
                <a:extLst>
                  <a:ext uri="{FF2B5EF4-FFF2-40B4-BE49-F238E27FC236}">
                    <a16:creationId xmlns:a16="http://schemas.microsoft.com/office/drawing/2014/main" id="{63A097BC-0400-4C38-BCD4-F605F74678E4}"/>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647;p68">
                <a:extLst>
                  <a:ext uri="{FF2B5EF4-FFF2-40B4-BE49-F238E27FC236}">
                    <a16:creationId xmlns:a16="http://schemas.microsoft.com/office/drawing/2014/main" id="{9B1370E6-9738-4BB3-849F-83FFC0EA4A73}"/>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8648;p68">
              <a:extLst>
                <a:ext uri="{FF2B5EF4-FFF2-40B4-BE49-F238E27FC236}">
                  <a16:creationId xmlns:a16="http://schemas.microsoft.com/office/drawing/2014/main" id="{03A4BB09-B24B-4A92-A1BD-9CD29C2B670B}"/>
                </a:ext>
              </a:extLst>
            </p:cNvPr>
            <p:cNvGrpSpPr/>
            <p:nvPr/>
          </p:nvGrpSpPr>
          <p:grpSpPr>
            <a:xfrm>
              <a:off x="1936935" y="1179665"/>
              <a:ext cx="80700" cy="1526144"/>
              <a:chOff x="1936935" y="1179665"/>
              <a:chExt cx="80700" cy="1526144"/>
            </a:xfrm>
          </p:grpSpPr>
          <p:sp>
            <p:nvSpPr>
              <p:cNvPr id="104" name="Google Shape;8649;p68">
                <a:extLst>
                  <a:ext uri="{FF2B5EF4-FFF2-40B4-BE49-F238E27FC236}">
                    <a16:creationId xmlns:a16="http://schemas.microsoft.com/office/drawing/2014/main" id="{92B755C2-1320-411F-9FC0-E311686CAB32}"/>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650;p68">
                <a:extLst>
                  <a:ext uri="{FF2B5EF4-FFF2-40B4-BE49-F238E27FC236}">
                    <a16:creationId xmlns:a16="http://schemas.microsoft.com/office/drawing/2014/main" id="{4957ED40-B600-4257-A222-ED3B25C1BA45}"/>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651;p68">
                <a:extLst>
                  <a:ext uri="{FF2B5EF4-FFF2-40B4-BE49-F238E27FC236}">
                    <a16:creationId xmlns:a16="http://schemas.microsoft.com/office/drawing/2014/main" id="{478C589A-1454-4D8D-8DEC-0641CCD1A849}"/>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652;p68">
                <a:extLst>
                  <a:ext uri="{FF2B5EF4-FFF2-40B4-BE49-F238E27FC236}">
                    <a16:creationId xmlns:a16="http://schemas.microsoft.com/office/drawing/2014/main" id="{F10ACFD6-5CA0-4541-A1F4-2A60D9AD626E}"/>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653;p68">
                <a:extLst>
                  <a:ext uri="{FF2B5EF4-FFF2-40B4-BE49-F238E27FC236}">
                    <a16:creationId xmlns:a16="http://schemas.microsoft.com/office/drawing/2014/main" id="{B0C3480A-B7D1-4B69-B52D-84F8753C71D7}"/>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654;p68">
                <a:extLst>
                  <a:ext uri="{FF2B5EF4-FFF2-40B4-BE49-F238E27FC236}">
                    <a16:creationId xmlns:a16="http://schemas.microsoft.com/office/drawing/2014/main" id="{F53F6DE0-C019-4C0F-8BB4-57F064835FCB}"/>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655;p68">
                <a:extLst>
                  <a:ext uri="{FF2B5EF4-FFF2-40B4-BE49-F238E27FC236}">
                    <a16:creationId xmlns:a16="http://schemas.microsoft.com/office/drawing/2014/main" id="{8B660235-77E2-4C92-A5EF-66DD8C54B3FE}"/>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656;p68">
                <a:extLst>
                  <a:ext uri="{FF2B5EF4-FFF2-40B4-BE49-F238E27FC236}">
                    <a16:creationId xmlns:a16="http://schemas.microsoft.com/office/drawing/2014/main" id="{16F05D7D-EB8D-4E9D-9A62-CCFA3C388CEE}"/>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657;p68">
                <a:extLst>
                  <a:ext uri="{FF2B5EF4-FFF2-40B4-BE49-F238E27FC236}">
                    <a16:creationId xmlns:a16="http://schemas.microsoft.com/office/drawing/2014/main" id="{64FACBB0-C770-4E2B-8BC0-774FA02F6409}"/>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658;p68">
                <a:extLst>
                  <a:ext uri="{FF2B5EF4-FFF2-40B4-BE49-F238E27FC236}">
                    <a16:creationId xmlns:a16="http://schemas.microsoft.com/office/drawing/2014/main" id="{2A4EEBA0-00D6-46D3-9B98-8D70527DA880}"/>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659;p68">
              <a:extLst>
                <a:ext uri="{FF2B5EF4-FFF2-40B4-BE49-F238E27FC236}">
                  <a16:creationId xmlns:a16="http://schemas.microsoft.com/office/drawing/2014/main" id="{A5CF8328-1702-4C6C-8E84-B785596C26DA}"/>
                </a:ext>
              </a:extLst>
            </p:cNvPr>
            <p:cNvGrpSpPr/>
            <p:nvPr/>
          </p:nvGrpSpPr>
          <p:grpSpPr>
            <a:xfrm>
              <a:off x="2110795" y="1179665"/>
              <a:ext cx="80700" cy="1526144"/>
              <a:chOff x="2110795" y="1179665"/>
              <a:chExt cx="80700" cy="1526144"/>
            </a:xfrm>
          </p:grpSpPr>
          <p:sp>
            <p:nvSpPr>
              <p:cNvPr id="94" name="Google Shape;8660;p68">
                <a:extLst>
                  <a:ext uri="{FF2B5EF4-FFF2-40B4-BE49-F238E27FC236}">
                    <a16:creationId xmlns:a16="http://schemas.microsoft.com/office/drawing/2014/main" id="{62821B63-C4F6-4150-B76E-995F9FD6D43F}"/>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661;p68">
                <a:extLst>
                  <a:ext uri="{FF2B5EF4-FFF2-40B4-BE49-F238E27FC236}">
                    <a16:creationId xmlns:a16="http://schemas.microsoft.com/office/drawing/2014/main" id="{F219CE22-B681-4285-82A4-2DCF7EF0A129}"/>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662;p68">
                <a:extLst>
                  <a:ext uri="{FF2B5EF4-FFF2-40B4-BE49-F238E27FC236}">
                    <a16:creationId xmlns:a16="http://schemas.microsoft.com/office/drawing/2014/main" id="{13E58C13-D6C4-4688-8BCB-6F1922D68DD8}"/>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663;p68">
                <a:extLst>
                  <a:ext uri="{FF2B5EF4-FFF2-40B4-BE49-F238E27FC236}">
                    <a16:creationId xmlns:a16="http://schemas.microsoft.com/office/drawing/2014/main" id="{F0D4E4F8-7546-4432-BB50-7319946D2C4D}"/>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664;p68">
                <a:extLst>
                  <a:ext uri="{FF2B5EF4-FFF2-40B4-BE49-F238E27FC236}">
                    <a16:creationId xmlns:a16="http://schemas.microsoft.com/office/drawing/2014/main" id="{C42D89D7-9447-45F0-92FC-A9CA79FFF653}"/>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665;p68">
                <a:extLst>
                  <a:ext uri="{FF2B5EF4-FFF2-40B4-BE49-F238E27FC236}">
                    <a16:creationId xmlns:a16="http://schemas.microsoft.com/office/drawing/2014/main" id="{E60370C9-159E-41A7-A771-15F4D742C911}"/>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666;p68">
                <a:extLst>
                  <a:ext uri="{FF2B5EF4-FFF2-40B4-BE49-F238E27FC236}">
                    <a16:creationId xmlns:a16="http://schemas.microsoft.com/office/drawing/2014/main" id="{B3C487DC-D37A-4C6E-8630-DA3A91E78F3D}"/>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667;p68">
                <a:extLst>
                  <a:ext uri="{FF2B5EF4-FFF2-40B4-BE49-F238E27FC236}">
                    <a16:creationId xmlns:a16="http://schemas.microsoft.com/office/drawing/2014/main" id="{084EAFB5-7036-4BF8-9AD1-6BCB6683629D}"/>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668;p68">
                <a:extLst>
                  <a:ext uri="{FF2B5EF4-FFF2-40B4-BE49-F238E27FC236}">
                    <a16:creationId xmlns:a16="http://schemas.microsoft.com/office/drawing/2014/main" id="{818BABB3-16D4-400F-B6BE-7025A2628FDB}"/>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669;p68">
                <a:extLst>
                  <a:ext uri="{FF2B5EF4-FFF2-40B4-BE49-F238E27FC236}">
                    <a16:creationId xmlns:a16="http://schemas.microsoft.com/office/drawing/2014/main" id="{D8B36795-BD2A-4C7E-9C86-8C95F6FC2A0F}"/>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670;p68">
              <a:extLst>
                <a:ext uri="{FF2B5EF4-FFF2-40B4-BE49-F238E27FC236}">
                  <a16:creationId xmlns:a16="http://schemas.microsoft.com/office/drawing/2014/main" id="{A34770EC-9C6C-4504-A56E-0A4B8E65111F}"/>
                </a:ext>
              </a:extLst>
            </p:cNvPr>
            <p:cNvGrpSpPr/>
            <p:nvPr/>
          </p:nvGrpSpPr>
          <p:grpSpPr>
            <a:xfrm>
              <a:off x="2284655" y="1179665"/>
              <a:ext cx="80700" cy="1526144"/>
              <a:chOff x="2284655" y="1179665"/>
              <a:chExt cx="80700" cy="1526144"/>
            </a:xfrm>
          </p:grpSpPr>
          <p:sp>
            <p:nvSpPr>
              <p:cNvPr id="84" name="Google Shape;8671;p68">
                <a:extLst>
                  <a:ext uri="{FF2B5EF4-FFF2-40B4-BE49-F238E27FC236}">
                    <a16:creationId xmlns:a16="http://schemas.microsoft.com/office/drawing/2014/main" id="{32DE7475-5D88-4D5E-A3E7-8BD62258EB8B}"/>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672;p68">
                <a:extLst>
                  <a:ext uri="{FF2B5EF4-FFF2-40B4-BE49-F238E27FC236}">
                    <a16:creationId xmlns:a16="http://schemas.microsoft.com/office/drawing/2014/main" id="{86E4ED25-0941-45DD-B9AF-B0BD3068DC82}"/>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73;p68">
                <a:extLst>
                  <a:ext uri="{FF2B5EF4-FFF2-40B4-BE49-F238E27FC236}">
                    <a16:creationId xmlns:a16="http://schemas.microsoft.com/office/drawing/2014/main" id="{487CC7F1-1CE5-4E83-9663-F35C03560367}"/>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674;p68">
                <a:extLst>
                  <a:ext uri="{FF2B5EF4-FFF2-40B4-BE49-F238E27FC236}">
                    <a16:creationId xmlns:a16="http://schemas.microsoft.com/office/drawing/2014/main" id="{CC364E83-74E2-414F-9136-3CD9A6E47BBF}"/>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675;p68">
                <a:extLst>
                  <a:ext uri="{FF2B5EF4-FFF2-40B4-BE49-F238E27FC236}">
                    <a16:creationId xmlns:a16="http://schemas.microsoft.com/office/drawing/2014/main" id="{862B22F5-E565-4BDC-AB77-B256E0C248E9}"/>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676;p68">
                <a:extLst>
                  <a:ext uri="{FF2B5EF4-FFF2-40B4-BE49-F238E27FC236}">
                    <a16:creationId xmlns:a16="http://schemas.microsoft.com/office/drawing/2014/main" id="{738EF70D-0FAC-4493-9787-72A75C681AEE}"/>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77;p68">
                <a:extLst>
                  <a:ext uri="{FF2B5EF4-FFF2-40B4-BE49-F238E27FC236}">
                    <a16:creationId xmlns:a16="http://schemas.microsoft.com/office/drawing/2014/main" id="{FA03A3C1-3DD3-4A41-8B69-5FC42528E544}"/>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678;p68">
                <a:extLst>
                  <a:ext uri="{FF2B5EF4-FFF2-40B4-BE49-F238E27FC236}">
                    <a16:creationId xmlns:a16="http://schemas.microsoft.com/office/drawing/2014/main" id="{BD4D40EF-C006-4BBF-82EB-BE75292DDA79}"/>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679;p68">
                <a:extLst>
                  <a:ext uri="{FF2B5EF4-FFF2-40B4-BE49-F238E27FC236}">
                    <a16:creationId xmlns:a16="http://schemas.microsoft.com/office/drawing/2014/main" id="{9F04EDAF-FC4B-4A83-8A1B-93EAD3A5D18B}"/>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680;p68">
                <a:extLst>
                  <a:ext uri="{FF2B5EF4-FFF2-40B4-BE49-F238E27FC236}">
                    <a16:creationId xmlns:a16="http://schemas.microsoft.com/office/drawing/2014/main" id="{550F4EE1-9802-4A29-AB6F-F66FB58131A6}"/>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 name="矩形 79">
            <a:extLst>
              <a:ext uri="{FF2B5EF4-FFF2-40B4-BE49-F238E27FC236}">
                <a16:creationId xmlns:a16="http://schemas.microsoft.com/office/drawing/2014/main" id="{764BDBAC-48DA-4148-990E-C6C3215D8178}"/>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E6062F3-8660-47C5-AFB2-F10A1C2CDC9B}"/>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
        <p:nvSpPr>
          <p:cNvPr id="62" name="Google Shape;184;p34">
            <a:extLst>
              <a:ext uri="{FF2B5EF4-FFF2-40B4-BE49-F238E27FC236}">
                <a16:creationId xmlns:a16="http://schemas.microsoft.com/office/drawing/2014/main" id="{02F559C4-AF40-466B-9EFC-286BC355E9B8}"/>
              </a:ext>
            </a:extLst>
          </p:cNvPr>
          <p:cNvSpPr/>
          <p:nvPr/>
        </p:nvSpPr>
        <p:spPr>
          <a:xfrm>
            <a:off x="1954786" y="1529567"/>
            <a:ext cx="1964943" cy="226862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188;p34">
            <a:extLst>
              <a:ext uri="{FF2B5EF4-FFF2-40B4-BE49-F238E27FC236}">
                <a16:creationId xmlns:a16="http://schemas.microsoft.com/office/drawing/2014/main" id="{07EC3111-A96F-4F67-9436-233D9892B81B}"/>
              </a:ext>
            </a:extLst>
          </p:cNvPr>
          <p:cNvGrpSpPr/>
          <p:nvPr/>
        </p:nvGrpSpPr>
        <p:grpSpPr>
          <a:xfrm>
            <a:off x="2527719" y="2269674"/>
            <a:ext cx="819080" cy="814748"/>
            <a:chOff x="1412450" y="1954475"/>
            <a:chExt cx="297750" cy="296175"/>
          </a:xfrm>
        </p:grpSpPr>
        <p:sp>
          <p:nvSpPr>
            <p:cNvPr id="66" name="Google Shape;189;p34">
              <a:extLst>
                <a:ext uri="{FF2B5EF4-FFF2-40B4-BE49-F238E27FC236}">
                  <a16:creationId xmlns:a16="http://schemas.microsoft.com/office/drawing/2014/main" id="{6E3B9D6D-3CFD-42FF-B981-80497110773C}"/>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0;p34">
              <a:extLst>
                <a:ext uri="{FF2B5EF4-FFF2-40B4-BE49-F238E27FC236}">
                  <a16:creationId xmlns:a16="http://schemas.microsoft.com/office/drawing/2014/main" id="{ED4E4E67-FC33-4F05-A4AB-C7F2B0326540}"/>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77;p33">
            <a:extLst>
              <a:ext uri="{FF2B5EF4-FFF2-40B4-BE49-F238E27FC236}">
                <a16:creationId xmlns:a16="http://schemas.microsoft.com/office/drawing/2014/main" id="{09DAED8E-17EB-4FEF-A2DE-6BC0BDA339F2}"/>
              </a:ext>
            </a:extLst>
          </p:cNvPr>
          <p:cNvSpPr txBox="1">
            <a:spLocks noGrp="1"/>
          </p:cNvSpPr>
          <p:nvPr>
            <p:ph type="title"/>
          </p:nvPr>
        </p:nvSpPr>
        <p:spPr>
          <a:xfrm>
            <a:off x="3919729" y="1909649"/>
            <a:ext cx="471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等线" panose="02010600030101010101" pitchFamily="2" charset="-122"/>
                <a:ea typeface="等线" panose="02010600030101010101" pitchFamily="2" charset="-122"/>
              </a:rPr>
              <a:t>当我们在教务系统</a:t>
            </a:r>
            <a:br>
              <a:rPr lang="en-US" altLang="zh-CN" dirty="0">
                <a:latin typeface="等线" panose="02010600030101010101" pitchFamily="2" charset="-122"/>
                <a:ea typeface="等线" panose="02010600030101010101" pitchFamily="2" charset="-122"/>
              </a:rPr>
            </a:br>
            <a:r>
              <a:rPr lang="zh-CN" altLang="en-US" dirty="0">
                <a:latin typeface="等线" panose="02010600030101010101" pitchFamily="2" charset="-122"/>
                <a:ea typeface="等线" panose="02010600030101010101" pitchFamily="2" charset="-122"/>
              </a:rPr>
              <a:t>选</a:t>
            </a:r>
            <a:r>
              <a:rPr lang="en-US" altLang="zh-CN" sz="2400" dirty="0">
                <a:latin typeface="等线" panose="02010600030101010101" pitchFamily="2" charset="-122"/>
                <a:ea typeface="等线" panose="02010600030101010101" pitchFamily="2" charset="-122"/>
              </a:rPr>
              <a:t>(</a:t>
            </a:r>
            <a:r>
              <a:rPr lang="en-US" altLang="zh-CN" sz="2400" dirty="0" err="1">
                <a:latin typeface="等线" panose="02010600030101010101" pitchFamily="2" charset="-122"/>
                <a:ea typeface="等线" panose="02010600030101010101" pitchFamily="2" charset="-122"/>
              </a:rPr>
              <a:t>qiang</a:t>
            </a:r>
            <a:r>
              <a:rPr lang="en-US" altLang="zh-CN" sz="2400"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到一门课</a:t>
            </a:r>
            <a:endParaRPr dirty="0">
              <a:latin typeface="等线" panose="02010600030101010101" pitchFamily="2" charset="-122"/>
              <a:ea typeface="等线" panose="02010600030101010101" pitchFamily="2" charset="-122"/>
            </a:endParaRPr>
          </a:p>
        </p:txBody>
      </p:sp>
      <p:sp>
        <p:nvSpPr>
          <p:cNvPr id="69" name="Google Shape;178;p33">
            <a:extLst>
              <a:ext uri="{FF2B5EF4-FFF2-40B4-BE49-F238E27FC236}">
                <a16:creationId xmlns:a16="http://schemas.microsoft.com/office/drawing/2014/main" id="{0DA1F30B-AF3B-4916-9A3D-EA44E41DBBF4}"/>
              </a:ext>
            </a:extLst>
          </p:cNvPr>
          <p:cNvSpPr txBox="1">
            <a:spLocks/>
          </p:cNvSpPr>
          <p:nvPr/>
        </p:nvSpPr>
        <p:spPr>
          <a:xfrm>
            <a:off x="4114771" y="2767060"/>
            <a:ext cx="4710000" cy="51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endParaRPr lang="en-US" dirty="0">
              <a:latin typeface="Titillium Web"/>
              <a:ea typeface="Titillium Web"/>
              <a:cs typeface="Titillium Web"/>
              <a:sym typeface="Titillium Web"/>
            </a:endParaRPr>
          </a:p>
        </p:txBody>
      </p:sp>
      <p:sp>
        <p:nvSpPr>
          <p:cNvPr id="70" name="Google Shape;177;p33">
            <a:extLst>
              <a:ext uri="{FF2B5EF4-FFF2-40B4-BE49-F238E27FC236}">
                <a16:creationId xmlns:a16="http://schemas.microsoft.com/office/drawing/2014/main" id="{1EFDD96E-8C97-4EE3-B8D0-07692AEAB7EB}"/>
              </a:ext>
            </a:extLst>
          </p:cNvPr>
          <p:cNvSpPr txBox="1">
            <a:spLocks/>
          </p:cNvSpPr>
          <p:nvPr/>
        </p:nvSpPr>
        <p:spPr>
          <a:xfrm>
            <a:off x="4912838" y="2571750"/>
            <a:ext cx="47100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1pPr>
            <a:lvl2pPr marR="0" lvl="1"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2pPr>
            <a:lvl3pPr marR="0" lvl="2"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3pPr>
            <a:lvl4pPr marR="0" lvl="3"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4pPr>
            <a:lvl5pPr marR="0" lvl="4"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5pPr>
            <a:lvl6pPr marR="0" lvl="5"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6pPr>
            <a:lvl7pPr marR="0" lvl="6"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7pPr>
            <a:lvl8pPr marR="0" lvl="7"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8pPr>
            <a:lvl9pPr marR="0" lvl="8" algn="ctr" rtl="0">
              <a:lnSpc>
                <a:spcPct val="100000"/>
              </a:lnSpc>
              <a:spcBef>
                <a:spcPts val="0"/>
              </a:spcBef>
              <a:spcAft>
                <a:spcPts val="0"/>
              </a:spcAft>
              <a:buClr>
                <a:srgbClr val="FFFFFF"/>
              </a:buClr>
              <a:buSzPts val="3200"/>
              <a:buFont typeface="Teko Medium"/>
              <a:buNone/>
              <a:defRPr sz="3200" b="0" i="0" u="none" strike="noStrike" cap="none">
                <a:solidFill>
                  <a:srgbClr val="FFFFFF"/>
                </a:solidFill>
                <a:latin typeface="Teko Medium"/>
                <a:ea typeface="Teko Medium"/>
                <a:cs typeface="Teko Medium"/>
                <a:sym typeface="Teko Medium"/>
              </a:defRPr>
            </a:lvl9pPr>
          </a:lstStyle>
          <a:p>
            <a:r>
              <a:rPr lang="zh-CN" altLang="en-US" sz="1800" dirty="0">
                <a:latin typeface="等线" panose="02010600030101010101" pitchFamily="2" charset="-122"/>
                <a:ea typeface="等线" panose="02010600030101010101" pitchFamily="2" charset="-122"/>
              </a:rPr>
              <a:t>实际发生了什么</a:t>
            </a:r>
            <a:r>
              <a:rPr lang="zh-CN" altLang="en-US" sz="3600" dirty="0">
                <a:latin typeface="等线" panose="02010600030101010101" pitchFamily="2" charset="-122"/>
                <a:ea typeface="等线" panose="02010600030101010101" pitchFamily="2" charset="-122"/>
              </a:rPr>
              <a:t>？</a:t>
            </a:r>
            <a:endParaRPr lang="en-US" altLang="zh-CN" sz="3600" dirty="0">
              <a:latin typeface="等线" panose="02010600030101010101" pitchFamily="2" charset="-122"/>
              <a:ea typeface="等线" panose="02010600030101010101" pitchFamily="2" charset="-122"/>
            </a:endParaRPr>
          </a:p>
        </p:txBody>
      </p:sp>
      <p:sp>
        <p:nvSpPr>
          <p:cNvPr id="2" name="文本框 1">
            <a:extLst>
              <a:ext uri="{FF2B5EF4-FFF2-40B4-BE49-F238E27FC236}">
                <a16:creationId xmlns:a16="http://schemas.microsoft.com/office/drawing/2014/main" id="{D4C8031D-C5CD-C0F2-C38A-1DAD62070FD4}"/>
              </a:ext>
            </a:extLst>
          </p:cNvPr>
          <p:cNvSpPr txBox="1"/>
          <p:nvPr/>
        </p:nvSpPr>
        <p:spPr>
          <a:xfrm>
            <a:off x="5314266" y="3940342"/>
            <a:ext cx="3426676" cy="307777"/>
          </a:xfrm>
          <a:prstGeom prst="rect">
            <a:avLst/>
          </a:prstGeom>
          <a:noFill/>
        </p:spPr>
        <p:txBody>
          <a:bodyPr wrap="square" rtlCol="0">
            <a:spAutoFit/>
          </a:bodyPr>
          <a:lstStyle/>
          <a:p>
            <a:r>
              <a:rPr lang="zh-CN" altLang="en-US" strike="sngStrike" dirty="0">
                <a:solidFill>
                  <a:schemeClr val="bg1"/>
                </a:solidFill>
              </a:rPr>
              <a:t>寄，怎么服务器又崩了</a:t>
            </a:r>
          </a:p>
        </p:txBody>
      </p:sp>
    </p:spTree>
    <p:extLst>
      <p:ext uri="{BB962C8B-B14F-4D97-AF65-F5344CB8AC3E}">
        <p14:creationId xmlns:p14="http://schemas.microsoft.com/office/powerpoint/2010/main" val="4137951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F399717-B803-48B8-A09C-B2711E2E2DF9}"/>
              </a:ext>
            </a:extLst>
          </p:cNvPr>
          <p:cNvSpPr/>
          <p:nvPr/>
        </p:nvSpPr>
        <p:spPr>
          <a:xfrm>
            <a:off x="495299" y="751522"/>
            <a:ext cx="7618623" cy="400110"/>
          </a:xfrm>
          <a:prstGeom prst="rect">
            <a:avLst/>
          </a:prstGeom>
        </p:spPr>
        <p:txBody>
          <a:bodyPr wrap="square">
            <a:spAutoFit/>
          </a:bodyPr>
          <a:lstStyle/>
          <a:p>
            <a:pPr defTabSz="685800">
              <a:spcBef>
                <a:spcPct val="0"/>
              </a:spcBef>
              <a:buClrTx/>
            </a:pPr>
            <a:r>
              <a:rPr lang="zh-CN" altLang="en-US" sz="2000" kern="1200" dirty="0">
                <a:solidFill>
                  <a:prstClr val="white"/>
                </a:solidFill>
                <a:latin typeface="等线" panose="020F0502020204030204"/>
                <a:ea typeface="等线" panose="02010600030101010101" pitchFamily="2" charset="-122"/>
                <a:cs typeface="+mn-cs"/>
              </a:rPr>
              <a:t>后端的基本业务：</a:t>
            </a:r>
            <a:r>
              <a:rPr lang="zh-CN" altLang="en-US" sz="2000" b="1" kern="1200" dirty="0">
                <a:solidFill>
                  <a:prstClr val="white"/>
                </a:solidFill>
                <a:latin typeface="等线" panose="020F0502020204030204"/>
                <a:ea typeface="等线" panose="02010600030101010101" pitchFamily="2" charset="-122"/>
                <a:cs typeface="+mn-cs"/>
              </a:rPr>
              <a:t>接受</a:t>
            </a:r>
            <a:r>
              <a:rPr lang="zh-CN" altLang="en-US" sz="2000" kern="1200" dirty="0">
                <a:solidFill>
                  <a:prstClr val="white"/>
                </a:solidFill>
                <a:latin typeface="等线" panose="020F0502020204030204"/>
                <a:ea typeface="等线" panose="02010600030101010101" pitchFamily="2" charset="-122"/>
                <a:cs typeface="+mn-cs"/>
              </a:rPr>
              <a:t>前端数据，</a:t>
            </a:r>
            <a:r>
              <a:rPr lang="zh-CN" altLang="en-US" sz="2000" b="1" kern="1200" dirty="0">
                <a:solidFill>
                  <a:prstClr val="white"/>
                </a:solidFill>
                <a:latin typeface="等线" panose="020F0502020204030204"/>
                <a:ea typeface="等线" panose="02010600030101010101" pitchFamily="2" charset="-122"/>
                <a:cs typeface="+mn-cs"/>
              </a:rPr>
              <a:t>处理</a:t>
            </a:r>
            <a:r>
              <a:rPr lang="zh-CN" altLang="en-US" sz="2000" kern="1200" dirty="0">
                <a:solidFill>
                  <a:prstClr val="white"/>
                </a:solidFill>
                <a:latin typeface="等线" panose="020F0502020204030204"/>
                <a:ea typeface="等线" panose="02010600030101010101" pitchFamily="2" charset="-122"/>
                <a:cs typeface="+mn-cs"/>
              </a:rPr>
              <a:t>数据，</a:t>
            </a:r>
            <a:r>
              <a:rPr lang="zh-CN" altLang="en-US" sz="2000" b="1" kern="1200" dirty="0">
                <a:solidFill>
                  <a:prstClr val="white"/>
                </a:solidFill>
                <a:latin typeface="等线" panose="020F0502020204030204"/>
                <a:ea typeface="等线" panose="02010600030101010101" pitchFamily="2" charset="-122"/>
                <a:cs typeface="+mn-cs"/>
              </a:rPr>
              <a:t>返回</a:t>
            </a:r>
            <a:r>
              <a:rPr lang="zh-CN" altLang="en-US" sz="2000" kern="1200" dirty="0">
                <a:solidFill>
                  <a:prstClr val="white"/>
                </a:solidFill>
                <a:latin typeface="等线" panose="020F0502020204030204"/>
                <a:ea typeface="等线" panose="02010600030101010101" pitchFamily="2" charset="-122"/>
                <a:cs typeface="+mn-cs"/>
              </a:rPr>
              <a:t>数据给前端</a:t>
            </a:r>
          </a:p>
        </p:txBody>
      </p:sp>
      <p:sp>
        <p:nvSpPr>
          <p:cNvPr id="8" name="矩形 7">
            <a:extLst>
              <a:ext uri="{FF2B5EF4-FFF2-40B4-BE49-F238E27FC236}">
                <a16:creationId xmlns:a16="http://schemas.microsoft.com/office/drawing/2014/main" id="{422C736E-47F9-493E-8FD8-93BF9DDB684E}"/>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C99B95A-EEA0-4D9F-B76D-616CAB157683}"/>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pic>
        <p:nvPicPr>
          <p:cNvPr id="3" name="图片 2">
            <a:extLst>
              <a:ext uri="{FF2B5EF4-FFF2-40B4-BE49-F238E27FC236}">
                <a16:creationId xmlns:a16="http://schemas.microsoft.com/office/drawing/2014/main" id="{53D24195-E72C-4FDB-A375-45A58747F38A}"/>
              </a:ext>
            </a:extLst>
          </p:cNvPr>
          <p:cNvPicPr>
            <a:picLocks noChangeAspect="1"/>
          </p:cNvPicPr>
          <p:nvPr/>
        </p:nvPicPr>
        <p:blipFill>
          <a:blip r:embed="rId3"/>
          <a:stretch>
            <a:fillRect/>
          </a:stretch>
        </p:blipFill>
        <p:spPr>
          <a:xfrm>
            <a:off x="92098" y="1302209"/>
            <a:ext cx="5619644" cy="3301540"/>
          </a:xfrm>
          <a:prstGeom prst="rect">
            <a:avLst/>
          </a:prstGeom>
        </p:spPr>
      </p:pic>
      <p:graphicFrame>
        <p:nvGraphicFramePr>
          <p:cNvPr id="13" name="图示 12">
            <a:extLst>
              <a:ext uri="{FF2B5EF4-FFF2-40B4-BE49-F238E27FC236}">
                <a16:creationId xmlns:a16="http://schemas.microsoft.com/office/drawing/2014/main" id="{7BFC04E5-3BA6-4EAF-B994-E75985559C24}"/>
              </a:ext>
            </a:extLst>
          </p:cNvPr>
          <p:cNvGraphicFramePr/>
          <p:nvPr>
            <p:extLst>
              <p:ext uri="{D42A27DB-BD31-4B8C-83A1-F6EECF244321}">
                <p14:modId xmlns:p14="http://schemas.microsoft.com/office/powerpoint/2010/main" val="1773568830"/>
              </p:ext>
            </p:extLst>
          </p:nvPr>
        </p:nvGraphicFramePr>
        <p:xfrm>
          <a:off x="5320856" y="1746971"/>
          <a:ext cx="3863248" cy="2433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文本框 1">
            <a:extLst>
              <a:ext uri="{FF2B5EF4-FFF2-40B4-BE49-F238E27FC236}">
                <a16:creationId xmlns:a16="http://schemas.microsoft.com/office/drawing/2014/main" id="{C014D360-82FF-E655-27D6-B866AEC00000}"/>
              </a:ext>
            </a:extLst>
          </p:cNvPr>
          <p:cNvSpPr txBox="1"/>
          <p:nvPr/>
        </p:nvSpPr>
        <p:spPr>
          <a:xfrm>
            <a:off x="5901489" y="1302209"/>
            <a:ext cx="3150413" cy="523220"/>
          </a:xfrm>
          <a:prstGeom prst="rect">
            <a:avLst/>
          </a:prstGeom>
          <a:noFill/>
        </p:spPr>
        <p:txBody>
          <a:bodyPr wrap="square" rtlCol="0">
            <a:spAutoFit/>
          </a:bodyPr>
          <a:lstStyle/>
          <a:p>
            <a:r>
              <a:rPr lang="zh-CN" altLang="en-US" strike="sngStrike" dirty="0">
                <a:solidFill>
                  <a:schemeClr val="bg1"/>
                </a:solidFill>
              </a:rPr>
              <a:t>这分工就好似学院二楼最后一个窗口的铁板菜，咱是厨子</a:t>
            </a:r>
          </a:p>
        </p:txBody>
      </p:sp>
    </p:spTree>
    <p:extLst>
      <p:ext uri="{BB962C8B-B14F-4D97-AF65-F5344CB8AC3E}">
        <p14:creationId xmlns:p14="http://schemas.microsoft.com/office/powerpoint/2010/main" val="199775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44" name="文本框 43">
            <a:extLst>
              <a:ext uri="{FF2B5EF4-FFF2-40B4-BE49-F238E27FC236}">
                <a16:creationId xmlns:a16="http://schemas.microsoft.com/office/drawing/2014/main" id="{CCE14595-57A4-4B5E-A14E-11B2F693E099}"/>
              </a:ext>
            </a:extLst>
          </p:cNvPr>
          <p:cNvSpPr txBox="1"/>
          <p:nvPr/>
        </p:nvSpPr>
        <p:spPr>
          <a:xfrm>
            <a:off x="0" y="1540698"/>
            <a:ext cx="3948250" cy="1938992"/>
          </a:xfrm>
          <a:prstGeom prst="rect">
            <a:avLst/>
          </a:prstGeom>
          <a:noFill/>
        </p:spPr>
        <p:txBody>
          <a:bodyPr wrap="square" rtlCol="0">
            <a:spAutoFit/>
          </a:bodyPr>
          <a:lstStyle/>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增加</a:t>
            </a:r>
            <a:r>
              <a:rPr lang="en-US" altLang="zh-CN" sz="3000" kern="1200" dirty="0">
                <a:solidFill>
                  <a:prstClr val="white"/>
                </a:solidFill>
                <a:latin typeface="微软雅黑" panose="020B0503020204020204" pitchFamily="34" charset="-122"/>
                <a:ea typeface="微软雅黑" panose="020B0503020204020204" pitchFamily="34" charset="-122"/>
                <a:cs typeface="+mn-cs"/>
              </a:rPr>
              <a:t>(Create)</a:t>
            </a:r>
          </a:p>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检索</a:t>
            </a:r>
            <a:r>
              <a:rPr lang="en-US" altLang="zh-CN" sz="3000" kern="1200" dirty="0">
                <a:solidFill>
                  <a:prstClr val="white"/>
                </a:solidFill>
                <a:latin typeface="微软雅黑" panose="020B0503020204020204" pitchFamily="34" charset="-122"/>
                <a:ea typeface="微软雅黑" panose="020B0503020204020204" pitchFamily="34" charset="-122"/>
                <a:cs typeface="+mn-cs"/>
              </a:rPr>
              <a:t>(Retrieve)</a:t>
            </a:r>
          </a:p>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更新</a:t>
            </a:r>
            <a:r>
              <a:rPr lang="en-US" altLang="zh-CN" sz="3000" kern="1200" dirty="0">
                <a:solidFill>
                  <a:prstClr val="white"/>
                </a:solidFill>
                <a:latin typeface="微软雅黑" panose="020B0503020204020204" pitchFamily="34" charset="-122"/>
                <a:ea typeface="微软雅黑" panose="020B0503020204020204" pitchFamily="34" charset="-122"/>
                <a:cs typeface="+mn-cs"/>
              </a:rPr>
              <a:t>(Update)</a:t>
            </a:r>
          </a:p>
          <a:p>
            <a:pPr marL="457200" indent="-457200" defTabSz="685800">
              <a:buClrTx/>
              <a:buFont typeface="Wingdings" panose="05000000000000000000" pitchFamily="2" charset="2"/>
              <a:buChar char="Ø"/>
            </a:pPr>
            <a:r>
              <a:rPr lang="zh-CN" altLang="en-US" sz="3000" kern="1200" dirty="0">
                <a:solidFill>
                  <a:prstClr val="white"/>
                </a:solidFill>
                <a:latin typeface="微软雅黑" panose="020B0503020204020204" pitchFamily="34" charset="-122"/>
                <a:ea typeface="微软雅黑" panose="020B0503020204020204" pitchFamily="34" charset="-122"/>
                <a:cs typeface="+mn-cs"/>
              </a:rPr>
              <a:t>删除</a:t>
            </a:r>
            <a:r>
              <a:rPr lang="en-US" altLang="zh-CN" sz="3000" kern="1200" dirty="0">
                <a:solidFill>
                  <a:prstClr val="white"/>
                </a:solidFill>
                <a:latin typeface="微软雅黑" panose="020B0503020204020204" pitchFamily="34" charset="-122"/>
                <a:ea typeface="微软雅黑" panose="020B0503020204020204" pitchFamily="34" charset="-122"/>
                <a:cs typeface="+mn-cs"/>
              </a:rPr>
              <a:t>(Delete)</a:t>
            </a:r>
            <a:endParaRPr lang="zh-CN" altLang="en-US" sz="3000" kern="1200" dirty="0">
              <a:solidFill>
                <a:prstClr val="white"/>
              </a:solidFill>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9C27E962-F1E1-4881-B5F9-34B633539A5C}"/>
              </a:ext>
            </a:extLst>
          </p:cNvPr>
          <p:cNvPicPr>
            <a:picLocks noChangeAspect="1"/>
          </p:cNvPicPr>
          <p:nvPr/>
        </p:nvPicPr>
        <p:blipFill>
          <a:blip r:embed="rId3"/>
          <a:stretch>
            <a:fillRect/>
          </a:stretch>
        </p:blipFill>
        <p:spPr>
          <a:xfrm>
            <a:off x="3369688" y="1346881"/>
            <a:ext cx="5376407" cy="3271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9" name="矩形 48">
            <a:extLst>
              <a:ext uri="{FF2B5EF4-FFF2-40B4-BE49-F238E27FC236}">
                <a16:creationId xmlns:a16="http://schemas.microsoft.com/office/drawing/2014/main" id="{9EDD14F8-AC26-49B9-A60E-6BB9BF8E048C}"/>
              </a:ext>
            </a:extLst>
          </p:cNvPr>
          <p:cNvSpPr/>
          <p:nvPr/>
        </p:nvSpPr>
        <p:spPr>
          <a:xfrm>
            <a:off x="5172554" y="685800"/>
            <a:ext cx="4576660" cy="415498"/>
          </a:xfrm>
          <a:prstGeom prst="rect">
            <a:avLst/>
          </a:prstGeom>
        </p:spPr>
        <p:txBody>
          <a:bodyPr wrap="square">
            <a:spAutoFit/>
          </a:bodyPr>
          <a:lstStyle/>
          <a:p>
            <a:pPr defTabSz="685800">
              <a:spcBef>
                <a:spcPct val="0"/>
              </a:spcBef>
              <a:buClrTx/>
            </a:pPr>
            <a:r>
              <a:rPr lang="zh-CN" altLang="en-US" sz="2000" b="1" kern="1200" dirty="0">
                <a:solidFill>
                  <a:prstClr val="white"/>
                </a:solidFill>
                <a:latin typeface="等线" panose="020F0502020204030204"/>
                <a:ea typeface="等线" panose="02010600030101010101" pitchFamily="2" charset="-122"/>
                <a:cs typeface="+mn-cs"/>
              </a:rPr>
              <a:t>后端的基本业务：增删改查</a:t>
            </a:r>
          </a:p>
        </p:txBody>
      </p:sp>
      <p:sp>
        <p:nvSpPr>
          <p:cNvPr id="7" name="矩形 6">
            <a:extLst>
              <a:ext uri="{FF2B5EF4-FFF2-40B4-BE49-F238E27FC236}">
                <a16:creationId xmlns:a16="http://schemas.microsoft.com/office/drawing/2014/main" id="{C68175C6-E697-42C3-8677-25709B343371}"/>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6C18CBF-128A-4DC2-8763-E77DE6B1664F}"/>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Tree>
    <p:extLst>
      <p:ext uri="{BB962C8B-B14F-4D97-AF65-F5344CB8AC3E}">
        <p14:creationId xmlns:p14="http://schemas.microsoft.com/office/powerpoint/2010/main" val="1968516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D28AECB-B0B7-421A-9A7D-58DDA043B21B}"/>
              </a:ext>
            </a:extLst>
          </p:cNvPr>
          <p:cNvSpPr txBox="1"/>
          <p:nvPr/>
        </p:nvSpPr>
        <p:spPr>
          <a:xfrm>
            <a:off x="4881616" y="1448365"/>
            <a:ext cx="4194986" cy="2246769"/>
          </a:xfrm>
          <a:prstGeom prst="rect">
            <a:avLst/>
          </a:prstGeom>
          <a:noFill/>
        </p:spPr>
        <p:txBody>
          <a:bodyPr wrap="square" rtlCol="0">
            <a:spAutoFit/>
          </a:bodyPr>
          <a:lstStyle/>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持久化存储</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en-US" altLang="zh-CN" sz="2000" kern="1200" dirty="0">
                <a:solidFill>
                  <a:prstClr val="white"/>
                </a:solidFill>
                <a:latin typeface="微软雅黑" panose="020B0503020204020204" pitchFamily="34" charset="-122"/>
                <a:ea typeface="微软雅黑" panose="020B0503020204020204" pitchFamily="34" charset="-122"/>
                <a:cs typeface="+mn-cs"/>
              </a:rPr>
              <a:t>SQL</a:t>
            </a:r>
            <a:r>
              <a:rPr lang="zh-CN" altLang="en-US" sz="2000" kern="1200" dirty="0">
                <a:solidFill>
                  <a:prstClr val="white"/>
                </a:solidFill>
                <a:latin typeface="微软雅黑" panose="020B0503020204020204" pitchFamily="34" charset="-122"/>
                <a:ea typeface="微软雅黑" panose="020B0503020204020204" pitchFamily="34" charset="-122"/>
                <a:cs typeface="+mn-cs"/>
              </a:rPr>
              <a:t>（结构化查询语言，</a:t>
            </a:r>
            <a:r>
              <a:rPr lang="en-US" altLang="zh-CN" sz="2000" kern="1200" dirty="0">
                <a:solidFill>
                  <a:prstClr val="white"/>
                </a:solidFill>
                <a:latin typeface="微软雅黑" panose="020B0503020204020204" pitchFamily="34" charset="-122"/>
                <a:ea typeface="微软雅黑" panose="020B0503020204020204" pitchFamily="34" charset="-122"/>
                <a:cs typeface="+mn-cs"/>
              </a:rPr>
              <a:t>Structured Query Language</a:t>
            </a:r>
            <a:r>
              <a:rPr lang="zh-CN" altLang="en-US" sz="2000" kern="1200" dirty="0">
                <a:solidFill>
                  <a:prstClr val="white"/>
                </a:solidFill>
                <a:latin typeface="微软雅黑" panose="020B0503020204020204" pitchFamily="34" charset="-122"/>
                <a:ea typeface="微软雅黑" panose="020B0503020204020204" pitchFamily="34" charset="-122"/>
                <a:cs typeface="+mn-cs"/>
              </a:rPr>
              <a:t>）</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表</a:t>
            </a:r>
            <a:r>
              <a:rPr lang="en-US" altLang="zh-CN" sz="2000" kern="1200" dirty="0">
                <a:solidFill>
                  <a:prstClr val="white"/>
                </a:solidFill>
                <a:latin typeface="微软雅黑" panose="020B0503020204020204" pitchFamily="34" charset="-122"/>
                <a:ea typeface="微软雅黑" panose="020B0503020204020204" pitchFamily="34" charset="-122"/>
                <a:cs typeface="+mn-cs"/>
              </a:rPr>
              <a:t>/</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查询结果与</a:t>
            </a:r>
            <a:r>
              <a:rPr lang="en-US" altLang="zh-CN" sz="2000" kern="1200" dirty="0">
                <a:solidFill>
                  <a:prstClr val="white"/>
                </a:solidFill>
                <a:latin typeface="微软雅黑" panose="020B0503020204020204" pitchFamily="34" charset="-122"/>
                <a:ea typeface="微软雅黑" panose="020B0503020204020204" pitchFamily="34" charset="-122"/>
                <a:cs typeface="+mn-cs"/>
              </a:rPr>
              <a:t>Java</a:t>
            </a:r>
            <a:r>
              <a:rPr lang="zh-CN" altLang="en-US" sz="2000" kern="1200" dirty="0">
                <a:solidFill>
                  <a:prstClr val="white"/>
                </a:solidFill>
                <a:latin typeface="微软雅黑" panose="020B0503020204020204" pitchFamily="34" charset="-122"/>
                <a:ea typeface="微软雅黑" panose="020B0503020204020204" pitchFamily="34" charset="-122"/>
                <a:cs typeface="+mn-cs"/>
              </a:rPr>
              <a:t>语言中的对象之间的映射</a:t>
            </a:r>
            <a:r>
              <a:rPr lang="en-US" altLang="zh-CN" sz="2000" kern="1200" dirty="0">
                <a:solidFill>
                  <a:prstClr val="white"/>
                </a:solidFill>
                <a:latin typeface="微软雅黑" panose="020B0503020204020204" pitchFamily="34" charset="-122"/>
                <a:ea typeface="微软雅黑" panose="020B0503020204020204" pitchFamily="34" charset="-122"/>
                <a:cs typeface="+mn-cs"/>
              </a:rPr>
              <a:t>(ORM)</a:t>
            </a:r>
          </a:p>
        </p:txBody>
      </p:sp>
      <p:sp>
        <p:nvSpPr>
          <p:cNvPr id="10" name="矩形 9">
            <a:extLst>
              <a:ext uri="{FF2B5EF4-FFF2-40B4-BE49-F238E27FC236}">
                <a16:creationId xmlns:a16="http://schemas.microsoft.com/office/drawing/2014/main" id="{8E584ED9-B7C7-4E62-9E0F-84713C05E90F}"/>
              </a:ext>
            </a:extLst>
          </p:cNvPr>
          <p:cNvSpPr/>
          <p:nvPr/>
        </p:nvSpPr>
        <p:spPr>
          <a:xfrm>
            <a:off x="495300" y="751522"/>
            <a:ext cx="2069797"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什么是数据库？</a:t>
            </a:r>
          </a:p>
        </p:txBody>
      </p:sp>
      <p:pic>
        <p:nvPicPr>
          <p:cNvPr id="13" name="图片 12">
            <a:extLst>
              <a:ext uri="{FF2B5EF4-FFF2-40B4-BE49-F238E27FC236}">
                <a16:creationId xmlns:a16="http://schemas.microsoft.com/office/drawing/2014/main" id="{77886246-CDCE-4A9C-B914-676E3FD36B4D}"/>
              </a:ext>
            </a:extLst>
          </p:cNvPr>
          <p:cNvPicPr>
            <a:picLocks noChangeAspect="1"/>
          </p:cNvPicPr>
          <p:nvPr/>
        </p:nvPicPr>
        <p:blipFill>
          <a:blip r:embed="rId3"/>
          <a:stretch>
            <a:fillRect/>
          </a:stretch>
        </p:blipFill>
        <p:spPr>
          <a:xfrm>
            <a:off x="0" y="1310230"/>
            <a:ext cx="4827828" cy="2611775"/>
          </a:xfrm>
          <a:prstGeom prst="rect">
            <a:avLst/>
          </a:prstGeom>
        </p:spPr>
      </p:pic>
      <p:sp>
        <p:nvSpPr>
          <p:cNvPr id="7" name="矩形 6">
            <a:extLst>
              <a:ext uri="{FF2B5EF4-FFF2-40B4-BE49-F238E27FC236}">
                <a16:creationId xmlns:a16="http://schemas.microsoft.com/office/drawing/2014/main" id="{C928E03D-6CDA-48FF-A2E1-2CF275389FDF}"/>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52B6C3B-A4F2-498B-978B-3F29E8081036}"/>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Tree>
    <p:extLst>
      <p:ext uri="{BB962C8B-B14F-4D97-AF65-F5344CB8AC3E}">
        <p14:creationId xmlns:p14="http://schemas.microsoft.com/office/powerpoint/2010/main" val="362805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E584ED9-B7C7-4E62-9E0F-84713C05E90F}"/>
              </a:ext>
            </a:extLst>
          </p:cNvPr>
          <p:cNvSpPr/>
          <p:nvPr/>
        </p:nvSpPr>
        <p:spPr>
          <a:xfrm>
            <a:off x="495300" y="751522"/>
            <a:ext cx="2069797"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什么是数据库？</a:t>
            </a:r>
          </a:p>
        </p:txBody>
      </p:sp>
      <p:sp>
        <p:nvSpPr>
          <p:cNvPr id="7" name="矩形 6">
            <a:extLst>
              <a:ext uri="{FF2B5EF4-FFF2-40B4-BE49-F238E27FC236}">
                <a16:creationId xmlns:a16="http://schemas.microsoft.com/office/drawing/2014/main" id="{C928E03D-6CDA-48FF-A2E1-2CF275389FDF}"/>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52B6C3B-A4F2-498B-978B-3F29E8081036}"/>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pic>
        <p:nvPicPr>
          <p:cNvPr id="3" name="图片 2">
            <a:extLst>
              <a:ext uri="{FF2B5EF4-FFF2-40B4-BE49-F238E27FC236}">
                <a16:creationId xmlns:a16="http://schemas.microsoft.com/office/drawing/2014/main" id="{50CB118E-65CE-4F1F-B378-FB190301DAE2}"/>
              </a:ext>
            </a:extLst>
          </p:cNvPr>
          <p:cNvPicPr>
            <a:picLocks noChangeAspect="1"/>
          </p:cNvPicPr>
          <p:nvPr/>
        </p:nvPicPr>
        <p:blipFill rotWithShape="1">
          <a:blip r:embed="rId3"/>
          <a:srcRect r="18431" b="67942"/>
          <a:stretch/>
        </p:blipFill>
        <p:spPr>
          <a:xfrm>
            <a:off x="3180343" y="77767"/>
            <a:ext cx="5963657" cy="1991664"/>
          </a:xfrm>
          <a:prstGeom prst="rect">
            <a:avLst/>
          </a:prstGeom>
          <a:ln w="88900" cap="sq" cmpd="thickThin">
            <a:solidFill>
              <a:srgbClr val="000000"/>
            </a:solidFill>
            <a:prstDash val="solid"/>
            <a:miter lim="800000"/>
          </a:ln>
          <a:effectLst>
            <a:innerShdw blurRad="76200">
              <a:srgbClr val="000000"/>
            </a:innerShdw>
          </a:effectLst>
        </p:spPr>
      </p:pic>
      <p:pic>
        <p:nvPicPr>
          <p:cNvPr id="5" name="图片 4">
            <a:extLst>
              <a:ext uri="{FF2B5EF4-FFF2-40B4-BE49-F238E27FC236}">
                <a16:creationId xmlns:a16="http://schemas.microsoft.com/office/drawing/2014/main" id="{4683C0C8-E6C7-4963-93D9-D260EE608A4E}"/>
              </a:ext>
            </a:extLst>
          </p:cNvPr>
          <p:cNvPicPr>
            <a:picLocks noChangeAspect="1"/>
          </p:cNvPicPr>
          <p:nvPr/>
        </p:nvPicPr>
        <p:blipFill>
          <a:blip r:embed="rId4"/>
          <a:stretch>
            <a:fillRect/>
          </a:stretch>
        </p:blipFill>
        <p:spPr>
          <a:xfrm>
            <a:off x="3776665" y="2400665"/>
            <a:ext cx="5113947" cy="2301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本框 7">
            <a:extLst>
              <a:ext uri="{FF2B5EF4-FFF2-40B4-BE49-F238E27FC236}">
                <a16:creationId xmlns:a16="http://schemas.microsoft.com/office/drawing/2014/main" id="{155B9315-A5D0-4E1F-BAC1-15E76C6EE4F7}"/>
              </a:ext>
            </a:extLst>
          </p:cNvPr>
          <p:cNvSpPr txBox="1"/>
          <p:nvPr/>
        </p:nvSpPr>
        <p:spPr>
          <a:xfrm>
            <a:off x="0" y="1950685"/>
            <a:ext cx="3776665" cy="1323439"/>
          </a:xfrm>
          <a:prstGeom prst="rect">
            <a:avLst/>
          </a:prstGeom>
          <a:noFill/>
        </p:spPr>
        <p:txBody>
          <a:bodyPr wrap="square" rtlCol="0">
            <a:spAutoFit/>
          </a:bodyPr>
          <a:lstStyle/>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数据库并不遥远</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数据库的</a:t>
            </a:r>
            <a:r>
              <a:rPr lang="en-US" altLang="zh-CN" sz="2000" kern="1200" dirty="0">
                <a:solidFill>
                  <a:prstClr val="white"/>
                </a:solidFill>
                <a:latin typeface="微软雅黑" panose="020B0503020204020204" pitchFamily="34" charset="-122"/>
                <a:ea typeface="微软雅黑" panose="020B0503020204020204" pitchFamily="34" charset="-122"/>
                <a:cs typeface="+mn-cs"/>
              </a:rPr>
              <a:t>CRUD</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权限是很高的权限</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972DE3D2-58DB-75D2-55D6-1E14ECFC3101}"/>
              </a:ext>
            </a:extLst>
          </p:cNvPr>
          <p:cNvPicPr>
            <a:picLocks noChangeAspect="1"/>
          </p:cNvPicPr>
          <p:nvPr/>
        </p:nvPicPr>
        <p:blipFill>
          <a:blip r:embed="rId5"/>
          <a:stretch>
            <a:fillRect/>
          </a:stretch>
        </p:blipFill>
        <p:spPr>
          <a:xfrm>
            <a:off x="888044" y="3077437"/>
            <a:ext cx="1909298" cy="1960703"/>
          </a:xfrm>
          <a:prstGeom prst="rect">
            <a:avLst/>
          </a:prstGeom>
        </p:spPr>
      </p:pic>
    </p:spTree>
    <p:extLst>
      <p:ext uri="{BB962C8B-B14F-4D97-AF65-F5344CB8AC3E}">
        <p14:creationId xmlns:p14="http://schemas.microsoft.com/office/powerpoint/2010/main" val="2577254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C2A2B"/>
        </a:solidFill>
        <a:effectLst/>
      </p:bgPr>
    </p:bg>
    <p:spTree>
      <p:nvGrpSpPr>
        <p:cNvPr id="1" name="Shape 346"/>
        <p:cNvGrpSpPr/>
        <p:nvPr/>
      </p:nvGrpSpPr>
      <p:grpSpPr>
        <a:xfrm>
          <a:off x="0" y="0"/>
          <a:ext cx="0" cy="0"/>
          <a:chOff x="0" y="0"/>
          <a:chExt cx="0" cy="0"/>
        </a:xfrm>
      </p:grpSpPr>
      <p:sp>
        <p:nvSpPr>
          <p:cNvPr id="13" name="Google Shape;228;p23">
            <a:extLst>
              <a:ext uri="{FF2B5EF4-FFF2-40B4-BE49-F238E27FC236}">
                <a16:creationId xmlns:a16="http://schemas.microsoft.com/office/drawing/2014/main" id="{25BC7C72-A3AE-45E6-880A-490867D4C5E8}"/>
              </a:ext>
            </a:extLst>
          </p:cNvPr>
          <p:cNvSpPr txBox="1"/>
          <p:nvPr/>
        </p:nvSpPr>
        <p:spPr>
          <a:xfrm flipH="1">
            <a:off x="3871557" y="3844267"/>
            <a:ext cx="2276437" cy="26086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数据库 </a:t>
            </a:r>
            <a:r>
              <a:rPr lang="en-US" altLang="zh-CN" sz="2000" dirty="0">
                <a:solidFill>
                  <a:schemeClr val="lt1"/>
                </a:solidFill>
                <a:latin typeface="Unica One"/>
                <a:ea typeface="Unica One"/>
                <a:cs typeface="Unica One"/>
                <a:sym typeface="Unica One"/>
              </a:rPr>
              <a:t>DATABASE</a:t>
            </a:r>
            <a:endParaRPr sz="2000" dirty="0">
              <a:solidFill>
                <a:schemeClr val="lt1"/>
              </a:solidFill>
              <a:latin typeface="Lato"/>
              <a:ea typeface="Lato"/>
              <a:cs typeface="Lato"/>
              <a:sym typeface="Lato"/>
            </a:endParaRPr>
          </a:p>
        </p:txBody>
      </p:sp>
      <p:cxnSp>
        <p:nvCxnSpPr>
          <p:cNvPr id="14" name="Google Shape;229;p23">
            <a:extLst>
              <a:ext uri="{FF2B5EF4-FFF2-40B4-BE49-F238E27FC236}">
                <a16:creationId xmlns:a16="http://schemas.microsoft.com/office/drawing/2014/main" id="{E3E0235B-AF7C-4E6B-9FDB-1E84FC72F3B5}"/>
              </a:ext>
            </a:extLst>
          </p:cNvPr>
          <p:cNvCxnSpPr/>
          <p:nvPr/>
        </p:nvCxnSpPr>
        <p:spPr>
          <a:xfrm rot="10800000">
            <a:off x="6955103" y="2071107"/>
            <a:ext cx="1613100" cy="0"/>
          </a:xfrm>
          <a:prstGeom prst="straightConnector1">
            <a:avLst/>
          </a:prstGeom>
          <a:noFill/>
          <a:ln w="9525" cap="flat" cmpd="sng">
            <a:solidFill>
              <a:schemeClr val="lt1"/>
            </a:solidFill>
            <a:prstDash val="solid"/>
            <a:round/>
            <a:headEnd type="none" w="med" len="med"/>
            <a:tailEnd type="none" w="med" len="med"/>
          </a:ln>
        </p:spPr>
      </p:cxnSp>
      <p:cxnSp>
        <p:nvCxnSpPr>
          <p:cNvPr id="15" name="Google Shape;230;p23">
            <a:extLst>
              <a:ext uri="{FF2B5EF4-FFF2-40B4-BE49-F238E27FC236}">
                <a16:creationId xmlns:a16="http://schemas.microsoft.com/office/drawing/2014/main" id="{A980DA06-F5B6-4BF1-8DB3-0989643EB690}"/>
              </a:ext>
            </a:extLst>
          </p:cNvPr>
          <p:cNvCxnSpPr/>
          <p:nvPr/>
        </p:nvCxnSpPr>
        <p:spPr>
          <a:xfrm rot="10800000">
            <a:off x="4223377" y="2756428"/>
            <a:ext cx="1613100" cy="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231;p23">
            <a:extLst>
              <a:ext uri="{FF2B5EF4-FFF2-40B4-BE49-F238E27FC236}">
                <a16:creationId xmlns:a16="http://schemas.microsoft.com/office/drawing/2014/main" id="{F2524E9B-D092-4DC0-A8AC-E6138FE25B58}"/>
              </a:ext>
            </a:extLst>
          </p:cNvPr>
          <p:cNvCxnSpPr/>
          <p:nvPr/>
        </p:nvCxnSpPr>
        <p:spPr>
          <a:xfrm rot="10800000">
            <a:off x="6955103" y="3462161"/>
            <a:ext cx="1613100"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232;p23">
            <a:extLst>
              <a:ext uri="{FF2B5EF4-FFF2-40B4-BE49-F238E27FC236}">
                <a16:creationId xmlns:a16="http://schemas.microsoft.com/office/drawing/2014/main" id="{6BA86CDF-7AAE-48C7-ABDE-D928AE65BB17}"/>
              </a:ext>
            </a:extLst>
          </p:cNvPr>
          <p:cNvCxnSpPr/>
          <p:nvPr/>
        </p:nvCxnSpPr>
        <p:spPr>
          <a:xfrm rot="10800000">
            <a:off x="4223377" y="4147479"/>
            <a:ext cx="1613100" cy="0"/>
          </a:xfrm>
          <a:prstGeom prst="straightConnector1">
            <a:avLst/>
          </a:prstGeom>
          <a:noFill/>
          <a:ln w="9525" cap="flat" cmpd="sng">
            <a:solidFill>
              <a:schemeClr val="lt1"/>
            </a:solidFill>
            <a:prstDash val="solid"/>
            <a:round/>
            <a:headEnd type="none" w="med" len="med"/>
            <a:tailEnd type="none" w="med" len="med"/>
          </a:ln>
        </p:spPr>
      </p:cxnSp>
      <p:sp>
        <p:nvSpPr>
          <p:cNvPr id="19" name="Google Shape;234;p23">
            <a:extLst>
              <a:ext uri="{FF2B5EF4-FFF2-40B4-BE49-F238E27FC236}">
                <a16:creationId xmlns:a16="http://schemas.microsoft.com/office/drawing/2014/main" id="{B4E24454-006C-40AB-9B5F-FDE03D09E6AE}"/>
              </a:ext>
            </a:extLst>
          </p:cNvPr>
          <p:cNvSpPr txBox="1"/>
          <p:nvPr/>
        </p:nvSpPr>
        <p:spPr>
          <a:xfrm flipH="1">
            <a:off x="6906082" y="1719465"/>
            <a:ext cx="1653194" cy="292771"/>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视图 </a:t>
            </a:r>
            <a:r>
              <a:rPr lang="en-US" sz="2000" dirty="0">
                <a:solidFill>
                  <a:srgbClr val="FF0000"/>
                </a:solidFill>
                <a:latin typeface="Unica One"/>
                <a:ea typeface="Unica One"/>
                <a:cs typeface="Unica One"/>
                <a:sym typeface="Unica One"/>
              </a:rPr>
              <a:t>V</a:t>
            </a:r>
            <a:r>
              <a:rPr lang="en-US" sz="2000" dirty="0">
                <a:solidFill>
                  <a:schemeClr val="lt1"/>
                </a:solidFill>
                <a:latin typeface="Unica One"/>
                <a:ea typeface="Unica One"/>
                <a:cs typeface="Unica One"/>
                <a:sym typeface="Unica One"/>
              </a:rPr>
              <a:t>iew</a:t>
            </a:r>
            <a:endParaRPr sz="2000" dirty="0">
              <a:solidFill>
                <a:schemeClr val="lt1"/>
              </a:solidFill>
              <a:latin typeface="Lato"/>
              <a:ea typeface="Lato"/>
              <a:cs typeface="Lato"/>
              <a:sym typeface="Lato"/>
            </a:endParaRPr>
          </a:p>
        </p:txBody>
      </p:sp>
      <p:sp>
        <p:nvSpPr>
          <p:cNvPr id="20" name="Google Shape;235;p23">
            <a:extLst>
              <a:ext uri="{FF2B5EF4-FFF2-40B4-BE49-F238E27FC236}">
                <a16:creationId xmlns:a16="http://schemas.microsoft.com/office/drawing/2014/main" id="{237FF861-CFED-4EF0-9974-5422593E0797}"/>
              </a:ext>
            </a:extLst>
          </p:cNvPr>
          <p:cNvSpPr txBox="1">
            <a:spLocks/>
          </p:cNvSpPr>
          <p:nvPr/>
        </p:nvSpPr>
        <p:spPr>
          <a:xfrm>
            <a:off x="4264521" y="2763834"/>
            <a:ext cx="1696382" cy="667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spcAft>
                <a:spcPts val="1600"/>
              </a:spcAft>
              <a:buFont typeface="Titillium Web"/>
              <a:buNone/>
            </a:pPr>
            <a:r>
              <a:rPr lang="zh-CN" altLang="en-US" dirty="0"/>
              <a:t>“调度人”</a:t>
            </a:r>
            <a:endParaRPr lang="en-US" dirty="0"/>
          </a:p>
        </p:txBody>
      </p:sp>
      <p:sp>
        <p:nvSpPr>
          <p:cNvPr id="21" name="Google Shape;236;p23">
            <a:extLst>
              <a:ext uri="{FF2B5EF4-FFF2-40B4-BE49-F238E27FC236}">
                <a16:creationId xmlns:a16="http://schemas.microsoft.com/office/drawing/2014/main" id="{33CF9D74-7C74-4CE0-B40E-F11075245863}"/>
              </a:ext>
            </a:extLst>
          </p:cNvPr>
          <p:cNvSpPr txBox="1">
            <a:spLocks/>
          </p:cNvSpPr>
          <p:nvPr/>
        </p:nvSpPr>
        <p:spPr>
          <a:xfrm>
            <a:off x="4181371" y="4151632"/>
            <a:ext cx="1544155"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spcAft>
                <a:spcPts val="1600"/>
              </a:spcAft>
              <a:buFont typeface="Titillium Web"/>
              <a:buNone/>
            </a:pPr>
            <a:r>
              <a:rPr lang="zh-CN" altLang="en-US" dirty="0"/>
              <a:t>数据</a:t>
            </a:r>
            <a:endParaRPr lang="en-US" dirty="0"/>
          </a:p>
        </p:txBody>
      </p:sp>
      <p:sp>
        <p:nvSpPr>
          <p:cNvPr id="22" name="Google Shape;237;p23">
            <a:extLst>
              <a:ext uri="{FF2B5EF4-FFF2-40B4-BE49-F238E27FC236}">
                <a16:creationId xmlns:a16="http://schemas.microsoft.com/office/drawing/2014/main" id="{A2194C1B-0D7A-4156-AD8D-83EF23956BA5}"/>
              </a:ext>
            </a:extLst>
          </p:cNvPr>
          <p:cNvSpPr txBox="1">
            <a:spLocks/>
          </p:cNvSpPr>
          <p:nvPr/>
        </p:nvSpPr>
        <p:spPr>
          <a:xfrm>
            <a:off x="7223119" y="2074217"/>
            <a:ext cx="12981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lgn="r">
              <a:spcAft>
                <a:spcPts val="1600"/>
              </a:spcAft>
              <a:buFont typeface="Titillium Web"/>
              <a:buNone/>
            </a:pPr>
            <a:r>
              <a:rPr lang="zh-CN" altLang="en-US" dirty="0"/>
              <a:t>界面</a:t>
            </a:r>
            <a:endParaRPr lang="en-US" dirty="0"/>
          </a:p>
        </p:txBody>
      </p:sp>
      <p:sp>
        <p:nvSpPr>
          <p:cNvPr id="23" name="Google Shape;238;p23">
            <a:extLst>
              <a:ext uri="{FF2B5EF4-FFF2-40B4-BE49-F238E27FC236}">
                <a16:creationId xmlns:a16="http://schemas.microsoft.com/office/drawing/2014/main" id="{8AE93C6C-E3B4-457E-A019-D58D18975AFE}"/>
              </a:ext>
            </a:extLst>
          </p:cNvPr>
          <p:cNvSpPr txBox="1">
            <a:spLocks/>
          </p:cNvSpPr>
          <p:nvPr/>
        </p:nvSpPr>
        <p:spPr>
          <a:xfrm>
            <a:off x="7270103" y="3460137"/>
            <a:ext cx="1551168"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1pPr>
            <a:lvl2pPr marL="914400" marR="0" lvl="1"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2pPr>
            <a:lvl3pPr marL="1371600" marR="0" lvl="2"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3pPr>
            <a:lvl4pPr marL="1828800" marR="0" lvl="3"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4pPr>
            <a:lvl5pPr marL="2286000" marR="0" lvl="4"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5pPr>
            <a:lvl6pPr marL="2743200" marR="0" lvl="5"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6pPr>
            <a:lvl7pPr marL="3200400" marR="0" lvl="6"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7pPr>
            <a:lvl8pPr marL="3657600" marR="0" lvl="7" indent="-330200" algn="l" rtl="0">
              <a:lnSpc>
                <a:spcPct val="100000"/>
              </a:lnSpc>
              <a:spcBef>
                <a:spcPts val="1600"/>
              </a:spcBef>
              <a:spcAft>
                <a:spcPts val="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8pPr>
            <a:lvl9pPr marL="4114800" marR="0" lvl="8" indent="-330200" algn="l" rtl="0">
              <a:lnSpc>
                <a:spcPct val="100000"/>
              </a:lnSpc>
              <a:spcBef>
                <a:spcPts val="1600"/>
              </a:spcBef>
              <a:spcAft>
                <a:spcPts val="1600"/>
              </a:spcAft>
              <a:buClr>
                <a:srgbClr val="FFFFFF"/>
              </a:buClr>
              <a:buSzPts val="1600"/>
              <a:buFont typeface="Titillium Web"/>
              <a:buChar char="■"/>
              <a:defRPr sz="1600" b="0" i="0" u="none" strike="noStrike" cap="none">
                <a:solidFill>
                  <a:srgbClr val="FFFFFF"/>
                </a:solidFill>
                <a:latin typeface="Titillium Web"/>
                <a:ea typeface="Titillium Web"/>
                <a:cs typeface="Titillium Web"/>
                <a:sym typeface="Titillium Web"/>
              </a:defRPr>
            </a:lvl9pPr>
          </a:lstStyle>
          <a:p>
            <a:pPr marL="0" indent="0" algn="r">
              <a:spcAft>
                <a:spcPts val="1600"/>
              </a:spcAft>
              <a:buFont typeface="Titillium Web"/>
              <a:buNone/>
            </a:pPr>
            <a:r>
              <a:rPr lang="zh-CN" altLang="en-US" dirty="0"/>
              <a:t>业务逻辑</a:t>
            </a:r>
            <a:r>
              <a:rPr lang="en-US" altLang="zh-CN" dirty="0"/>
              <a:t>,</a:t>
            </a:r>
            <a:r>
              <a:rPr lang="zh-CN" altLang="en-US" dirty="0"/>
              <a:t>数据</a:t>
            </a:r>
            <a:endParaRPr lang="en-US" dirty="0"/>
          </a:p>
        </p:txBody>
      </p:sp>
      <p:sp>
        <p:nvSpPr>
          <p:cNvPr id="25" name="Google Shape;240;p23">
            <a:extLst>
              <a:ext uri="{FF2B5EF4-FFF2-40B4-BE49-F238E27FC236}">
                <a16:creationId xmlns:a16="http://schemas.microsoft.com/office/drawing/2014/main" id="{FE36A593-8B80-44D7-ACF6-04F70F47177E}"/>
              </a:ext>
            </a:extLst>
          </p:cNvPr>
          <p:cNvSpPr txBox="1"/>
          <p:nvPr/>
        </p:nvSpPr>
        <p:spPr>
          <a:xfrm flipH="1">
            <a:off x="7247837" y="3137188"/>
            <a:ext cx="1415680" cy="267149"/>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zh-CN" altLang="en-US" sz="2000" dirty="0">
                <a:solidFill>
                  <a:schemeClr val="lt1"/>
                </a:solidFill>
                <a:latin typeface="Unica One"/>
                <a:ea typeface="Lato"/>
                <a:cs typeface="Lato"/>
                <a:sym typeface="Unica One"/>
              </a:rPr>
              <a:t>模型 </a:t>
            </a:r>
            <a:r>
              <a:rPr lang="en-US" altLang="zh-CN" sz="2000" dirty="0">
                <a:solidFill>
                  <a:srgbClr val="FF0000"/>
                </a:solidFill>
                <a:latin typeface="Unica One"/>
                <a:ea typeface="Lato"/>
                <a:cs typeface="Lato"/>
                <a:sym typeface="Unica One"/>
              </a:rPr>
              <a:t>M</a:t>
            </a:r>
            <a:r>
              <a:rPr lang="en-US" altLang="zh-CN" sz="2000" dirty="0">
                <a:solidFill>
                  <a:schemeClr val="lt1"/>
                </a:solidFill>
                <a:latin typeface="Unica One"/>
                <a:ea typeface="Lato"/>
                <a:cs typeface="Lato"/>
                <a:sym typeface="Unica One"/>
              </a:rPr>
              <a:t>ODEL</a:t>
            </a:r>
            <a:endParaRPr sz="2000" dirty="0">
              <a:solidFill>
                <a:schemeClr val="lt1"/>
              </a:solidFill>
              <a:latin typeface="Lato"/>
              <a:ea typeface="Lato"/>
              <a:cs typeface="Lato"/>
              <a:sym typeface="Lato"/>
            </a:endParaRPr>
          </a:p>
        </p:txBody>
      </p:sp>
      <p:sp>
        <p:nvSpPr>
          <p:cNvPr id="27" name="Google Shape;242;p23">
            <a:extLst>
              <a:ext uri="{FF2B5EF4-FFF2-40B4-BE49-F238E27FC236}">
                <a16:creationId xmlns:a16="http://schemas.microsoft.com/office/drawing/2014/main" id="{540C3972-E98E-4FCB-B36D-8404ACB8679D}"/>
              </a:ext>
            </a:extLst>
          </p:cNvPr>
          <p:cNvSpPr txBox="1"/>
          <p:nvPr/>
        </p:nvSpPr>
        <p:spPr>
          <a:xfrm flipH="1">
            <a:off x="3761404" y="2347519"/>
            <a:ext cx="2507244" cy="38357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2000" dirty="0">
                <a:solidFill>
                  <a:schemeClr val="lt1"/>
                </a:solidFill>
                <a:latin typeface="Unica One"/>
                <a:ea typeface="Unica One"/>
                <a:cs typeface="Unica One"/>
                <a:sym typeface="Unica One"/>
              </a:rPr>
              <a:t>控制器 </a:t>
            </a:r>
            <a:r>
              <a:rPr lang="en-US" altLang="zh-CN" sz="2000" dirty="0">
                <a:solidFill>
                  <a:srgbClr val="FF0000"/>
                </a:solidFill>
                <a:latin typeface="Unica One"/>
                <a:ea typeface="Unica One"/>
                <a:cs typeface="Unica One"/>
                <a:sym typeface="Unica One"/>
              </a:rPr>
              <a:t>C</a:t>
            </a:r>
            <a:r>
              <a:rPr lang="en-US" altLang="zh-CN" sz="2000" dirty="0">
                <a:solidFill>
                  <a:schemeClr val="lt1"/>
                </a:solidFill>
                <a:latin typeface="Unica One"/>
                <a:ea typeface="Unica One"/>
                <a:cs typeface="Unica One"/>
                <a:sym typeface="Unica One"/>
              </a:rPr>
              <a:t>ONTROLLER</a:t>
            </a:r>
            <a:endParaRPr sz="2000" dirty="0">
              <a:solidFill>
                <a:schemeClr val="lt1"/>
              </a:solidFill>
              <a:latin typeface="Lato"/>
              <a:ea typeface="Lato"/>
              <a:cs typeface="Lato"/>
              <a:sym typeface="Lato"/>
            </a:endParaRPr>
          </a:p>
        </p:txBody>
      </p:sp>
      <p:grpSp>
        <p:nvGrpSpPr>
          <p:cNvPr id="7" name="组合 6">
            <a:extLst>
              <a:ext uri="{FF2B5EF4-FFF2-40B4-BE49-F238E27FC236}">
                <a16:creationId xmlns:a16="http://schemas.microsoft.com/office/drawing/2014/main" id="{52CAEE9B-EFBC-4121-9918-3639202D6312}"/>
              </a:ext>
            </a:extLst>
          </p:cNvPr>
          <p:cNvGrpSpPr/>
          <p:nvPr/>
        </p:nvGrpSpPr>
        <p:grpSpPr>
          <a:xfrm>
            <a:off x="5765530" y="3730705"/>
            <a:ext cx="1460747" cy="1084027"/>
            <a:chOff x="5765530" y="3730705"/>
            <a:chExt cx="1460747" cy="1084027"/>
          </a:xfrm>
        </p:grpSpPr>
        <p:sp>
          <p:nvSpPr>
            <p:cNvPr id="32" name="Google Shape;247;p23">
              <a:extLst>
                <a:ext uri="{FF2B5EF4-FFF2-40B4-BE49-F238E27FC236}">
                  <a16:creationId xmlns:a16="http://schemas.microsoft.com/office/drawing/2014/main" id="{14842C86-EA32-49E6-8F8C-B2547622D363}"/>
                </a:ext>
              </a:extLst>
            </p:cNvPr>
            <p:cNvSpPr/>
            <p:nvPr/>
          </p:nvSpPr>
          <p:spPr>
            <a:xfrm>
              <a:off x="5765530" y="3730705"/>
              <a:ext cx="1460747" cy="842564"/>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8;p23">
              <a:extLst>
                <a:ext uri="{FF2B5EF4-FFF2-40B4-BE49-F238E27FC236}">
                  <a16:creationId xmlns:a16="http://schemas.microsoft.com/office/drawing/2014/main" id="{AEA15720-A4EE-431B-8496-32AF6433DF47}"/>
                </a:ext>
              </a:extLst>
            </p:cNvPr>
            <p:cNvSpPr/>
            <p:nvPr/>
          </p:nvSpPr>
          <p:spPr>
            <a:xfrm>
              <a:off x="5765530" y="4151632"/>
              <a:ext cx="729865" cy="663100"/>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9;p23">
              <a:extLst>
                <a:ext uri="{FF2B5EF4-FFF2-40B4-BE49-F238E27FC236}">
                  <a16:creationId xmlns:a16="http://schemas.microsoft.com/office/drawing/2014/main" id="{CCD6F3A2-5FFD-46C6-9FA0-4A24FFB0739C}"/>
                </a:ext>
              </a:extLst>
            </p:cNvPr>
            <p:cNvSpPr/>
            <p:nvPr/>
          </p:nvSpPr>
          <p:spPr>
            <a:xfrm>
              <a:off x="6490613" y="4151632"/>
              <a:ext cx="731248" cy="663100"/>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组合 5">
            <a:extLst>
              <a:ext uri="{FF2B5EF4-FFF2-40B4-BE49-F238E27FC236}">
                <a16:creationId xmlns:a16="http://schemas.microsoft.com/office/drawing/2014/main" id="{7C5DCDE4-98AD-4954-9ACD-46CC5045E5B8}"/>
              </a:ext>
            </a:extLst>
          </p:cNvPr>
          <p:cNvGrpSpPr/>
          <p:nvPr/>
        </p:nvGrpSpPr>
        <p:grpSpPr>
          <a:xfrm>
            <a:off x="5765530" y="3001358"/>
            <a:ext cx="1461093" cy="1079264"/>
            <a:chOff x="5765530" y="3001358"/>
            <a:chExt cx="1461093" cy="1079264"/>
          </a:xfrm>
        </p:grpSpPr>
        <p:sp>
          <p:nvSpPr>
            <p:cNvPr id="35" name="Google Shape;250;p23">
              <a:extLst>
                <a:ext uri="{FF2B5EF4-FFF2-40B4-BE49-F238E27FC236}">
                  <a16:creationId xmlns:a16="http://schemas.microsoft.com/office/drawing/2014/main" id="{ACFF26E3-52E7-45A2-94B0-F28404E604CD}"/>
                </a:ext>
              </a:extLst>
            </p:cNvPr>
            <p:cNvSpPr/>
            <p:nvPr/>
          </p:nvSpPr>
          <p:spPr>
            <a:xfrm>
              <a:off x="5765530" y="3001358"/>
              <a:ext cx="1460747" cy="842910"/>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p23">
              <a:extLst>
                <a:ext uri="{FF2B5EF4-FFF2-40B4-BE49-F238E27FC236}">
                  <a16:creationId xmlns:a16="http://schemas.microsoft.com/office/drawing/2014/main" id="{26429F07-3183-4071-BE17-73CF63D5AEBE}"/>
                </a:ext>
              </a:extLst>
            </p:cNvPr>
            <p:cNvSpPr/>
            <p:nvPr/>
          </p:nvSpPr>
          <p:spPr>
            <a:xfrm>
              <a:off x="5765530" y="3417522"/>
              <a:ext cx="729865" cy="663100"/>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2;p23">
              <a:extLst>
                <a:ext uri="{FF2B5EF4-FFF2-40B4-BE49-F238E27FC236}">
                  <a16:creationId xmlns:a16="http://schemas.microsoft.com/office/drawing/2014/main" id="{E902EBFF-ECF4-4C5C-9E4F-394EE24DAD9B}"/>
                </a:ext>
              </a:extLst>
            </p:cNvPr>
            <p:cNvSpPr/>
            <p:nvPr/>
          </p:nvSpPr>
          <p:spPr>
            <a:xfrm>
              <a:off x="6495375" y="3417522"/>
              <a:ext cx="731248" cy="663100"/>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组合 3">
            <a:extLst>
              <a:ext uri="{FF2B5EF4-FFF2-40B4-BE49-F238E27FC236}">
                <a16:creationId xmlns:a16="http://schemas.microsoft.com/office/drawing/2014/main" id="{156C3A9D-F1BE-4435-9BBB-438F71B5B963}"/>
              </a:ext>
            </a:extLst>
          </p:cNvPr>
          <p:cNvGrpSpPr/>
          <p:nvPr/>
        </p:nvGrpSpPr>
        <p:grpSpPr>
          <a:xfrm>
            <a:off x="5765530" y="2262832"/>
            <a:ext cx="1460747" cy="1083681"/>
            <a:chOff x="5765530" y="2262832"/>
            <a:chExt cx="1460747" cy="1083681"/>
          </a:xfrm>
        </p:grpSpPr>
        <p:sp>
          <p:nvSpPr>
            <p:cNvPr id="38" name="Google Shape;253;p23">
              <a:extLst>
                <a:ext uri="{FF2B5EF4-FFF2-40B4-BE49-F238E27FC236}">
                  <a16:creationId xmlns:a16="http://schemas.microsoft.com/office/drawing/2014/main" id="{0A3C8A15-4867-4821-AB87-2DB4C97E92B0}"/>
                </a:ext>
              </a:extLst>
            </p:cNvPr>
            <p:cNvSpPr/>
            <p:nvPr/>
          </p:nvSpPr>
          <p:spPr>
            <a:xfrm>
              <a:off x="5765530" y="2262832"/>
              <a:ext cx="1460747" cy="842564"/>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p23">
              <a:extLst>
                <a:ext uri="{FF2B5EF4-FFF2-40B4-BE49-F238E27FC236}">
                  <a16:creationId xmlns:a16="http://schemas.microsoft.com/office/drawing/2014/main" id="{29E3FA52-1155-4A77-A749-917A00C24F89}"/>
                </a:ext>
              </a:extLst>
            </p:cNvPr>
            <p:cNvSpPr/>
            <p:nvPr/>
          </p:nvSpPr>
          <p:spPr>
            <a:xfrm>
              <a:off x="5765530" y="2683759"/>
              <a:ext cx="729865" cy="662754"/>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p23">
              <a:extLst>
                <a:ext uri="{FF2B5EF4-FFF2-40B4-BE49-F238E27FC236}">
                  <a16:creationId xmlns:a16="http://schemas.microsoft.com/office/drawing/2014/main" id="{B6C1F9C8-2F9B-4EB7-9270-3FF71B0390AE}"/>
                </a:ext>
              </a:extLst>
            </p:cNvPr>
            <p:cNvSpPr/>
            <p:nvPr/>
          </p:nvSpPr>
          <p:spPr>
            <a:xfrm>
              <a:off x="6490613" y="2683759"/>
              <a:ext cx="731248" cy="662754"/>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组合 1">
            <a:extLst>
              <a:ext uri="{FF2B5EF4-FFF2-40B4-BE49-F238E27FC236}">
                <a16:creationId xmlns:a16="http://schemas.microsoft.com/office/drawing/2014/main" id="{CF6F9EBC-4932-4E2B-98B6-1AABA3CE0ED9}"/>
              </a:ext>
            </a:extLst>
          </p:cNvPr>
          <p:cNvGrpSpPr/>
          <p:nvPr/>
        </p:nvGrpSpPr>
        <p:grpSpPr>
          <a:xfrm>
            <a:off x="5765530" y="1533504"/>
            <a:ext cx="1461093" cy="1079264"/>
            <a:chOff x="5765530" y="1533504"/>
            <a:chExt cx="1461093" cy="1079264"/>
          </a:xfrm>
        </p:grpSpPr>
        <p:sp>
          <p:nvSpPr>
            <p:cNvPr id="41" name="Google Shape;256;p23">
              <a:extLst>
                <a:ext uri="{FF2B5EF4-FFF2-40B4-BE49-F238E27FC236}">
                  <a16:creationId xmlns:a16="http://schemas.microsoft.com/office/drawing/2014/main" id="{2953084B-E677-4EFB-B9A0-0EA7D29E6BB8}"/>
                </a:ext>
              </a:extLst>
            </p:cNvPr>
            <p:cNvSpPr/>
            <p:nvPr/>
          </p:nvSpPr>
          <p:spPr>
            <a:xfrm>
              <a:off x="5765530" y="1533504"/>
              <a:ext cx="1460747" cy="842545"/>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p23">
              <a:extLst>
                <a:ext uri="{FF2B5EF4-FFF2-40B4-BE49-F238E27FC236}">
                  <a16:creationId xmlns:a16="http://schemas.microsoft.com/office/drawing/2014/main" id="{20633A9B-B622-465B-94F9-281592247A40}"/>
                </a:ext>
              </a:extLst>
            </p:cNvPr>
            <p:cNvSpPr/>
            <p:nvPr/>
          </p:nvSpPr>
          <p:spPr>
            <a:xfrm>
              <a:off x="5765530" y="1949649"/>
              <a:ext cx="729865" cy="663119"/>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p23">
              <a:extLst>
                <a:ext uri="{FF2B5EF4-FFF2-40B4-BE49-F238E27FC236}">
                  <a16:creationId xmlns:a16="http://schemas.microsoft.com/office/drawing/2014/main" id="{1B752EAF-5AF9-4C75-ABA9-571FECB26FC8}"/>
                </a:ext>
              </a:extLst>
            </p:cNvPr>
            <p:cNvSpPr/>
            <p:nvPr/>
          </p:nvSpPr>
          <p:spPr>
            <a:xfrm>
              <a:off x="6495375" y="1949649"/>
              <a:ext cx="731248" cy="663119"/>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文本框 43">
            <a:extLst>
              <a:ext uri="{FF2B5EF4-FFF2-40B4-BE49-F238E27FC236}">
                <a16:creationId xmlns:a16="http://schemas.microsoft.com/office/drawing/2014/main" id="{CCE14595-57A4-4B5E-A14E-11B2F693E099}"/>
              </a:ext>
            </a:extLst>
          </p:cNvPr>
          <p:cNvSpPr txBox="1"/>
          <p:nvPr/>
        </p:nvSpPr>
        <p:spPr>
          <a:xfrm>
            <a:off x="536052" y="1898812"/>
            <a:ext cx="3289394" cy="1631216"/>
          </a:xfrm>
          <a:prstGeom prst="rect">
            <a:avLst/>
          </a:prstGeom>
          <a:noFill/>
        </p:spPr>
        <p:txBody>
          <a:bodyPr wrap="square" rtlCol="0">
            <a:spAutoFit/>
          </a:bodyPr>
          <a:lstStyle/>
          <a:p>
            <a:pPr defTabSz="685800">
              <a:buClrTx/>
            </a:pPr>
            <a:r>
              <a:rPr lang="en-US" altLang="zh-CN" sz="2000" kern="1200" dirty="0">
                <a:solidFill>
                  <a:prstClr val="white"/>
                </a:solidFill>
                <a:latin typeface="微软雅黑" panose="020B0503020204020204" pitchFamily="34" charset="-122"/>
                <a:ea typeface="微软雅黑" panose="020B0503020204020204" pitchFamily="34" charset="-122"/>
                <a:cs typeface="+mn-cs"/>
              </a:rPr>
              <a:t>MVC </a:t>
            </a:r>
            <a:r>
              <a:rPr lang="zh-CN" altLang="en-US" sz="2000" kern="1200" dirty="0">
                <a:solidFill>
                  <a:prstClr val="white"/>
                </a:solidFill>
                <a:latin typeface="微软雅黑" panose="020B0503020204020204" pitchFamily="34" charset="-122"/>
                <a:ea typeface="微软雅黑" panose="020B0503020204020204" pitchFamily="34" charset="-122"/>
                <a:cs typeface="+mn-cs"/>
              </a:rPr>
              <a:t>模式</a:t>
            </a: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defTabSz="685800">
              <a:buClrTx/>
            </a:pPr>
            <a:endParaRPr lang="en-US" altLang="zh-CN" sz="2000" kern="1200" dirty="0">
              <a:solidFill>
                <a:prstClr val="white"/>
              </a:solidFill>
              <a:latin typeface="微软雅黑" panose="020B0503020204020204" pitchFamily="34" charset="-122"/>
              <a:ea typeface="微软雅黑" panose="020B0503020204020204" pitchFamily="34" charset="-122"/>
              <a:cs typeface="+mn-cs"/>
            </a:endParaRPr>
          </a:p>
          <a:p>
            <a:pPr marL="285750" indent="-285750" defTabSz="685800">
              <a:buClrTx/>
              <a:buFont typeface="Wingdings" panose="05000000000000000000" pitchFamily="2" charset="2"/>
              <a:buChar char="l"/>
            </a:pPr>
            <a:r>
              <a:rPr lang="zh-CN" altLang="en-US" sz="2000" kern="1200" dirty="0">
                <a:solidFill>
                  <a:prstClr val="white"/>
                </a:solidFill>
                <a:latin typeface="微软雅黑" panose="020B0503020204020204" pitchFamily="34" charset="-122"/>
                <a:ea typeface="微软雅黑" panose="020B0503020204020204" pitchFamily="34" charset="-122"/>
                <a:cs typeface="+mn-cs"/>
              </a:rPr>
              <a:t>视图</a:t>
            </a:r>
            <a:r>
              <a:rPr lang="en-US" altLang="zh-CN" sz="2000" kern="1200" dirty="0">
                <a:solidFill>
                  <a:prstClr val="white"/>
                </a:solidFill>
                <a:latin typeface="微软雅黑" panose="020B0503020204020204" pitchFamily="34" charset="-122"/>
                <a:ea typeface="微软雅黑" panose="020B0503020204020204" pitchFamily="34" charset="-122"/>
                <a:cs typeface="+mn-cs"/>
              </a:rPr>
              <a:t>(VIEW)</a:t>
            </a:r>
          </a:p>
          <a:p>
            <a:pPr marL="285750" indent="-285750" defTabSz="685800">
              <a:buClrTx/>
              <a:buFont typeface="Wingdings" panose="05000000000000000000" pitchFamily="2" charset="2"/>
              <a:buChar char="l"/>
            </a:pPr>
            <a:r>
              <a:rPr lang="zh-CN" altLang="en-US" sz="2000" kern="1200" dirty="0">
                <a:solidFill>
                  <a:prstClr val="white"/>
                </a:solidFill>
                <a:latin typeface="微软雅黑" panose="020B0503020204020204" pitchFamily="34" charset="-122"/>
                <a:ea typeface="微软雅黑" panose="020B0503020204020204" pitchFamily="34" charset="-122"/>
                <a:cs typeface="+mn-cs"/>
              </a:rPr>
              <a:t>控制器</a:t>
            </a:r>
            <a:r>
              <a:rPr lang="en-US" altLang="zh-CN" sz="2000" kern="1200" dirty="0">
                <a:solidFill>
                  <a:prstClr val="white"/>
                </a:solidFill>
                <a:latin typeface="微软雅黑" panose="020B0503020204020204" pitchFamily="34" charset="-122"/>
                <a:ea typeface="微软雅黑" panose="020B0503020204020204" pitchFamily="34" charset="-122"/>
                <a:cs typeface="+mn-cs"/>
              </a:rPr>
              <a:t>(CONTROLLER)</a:t>
            </a:r>
          </a:p>
          <a:p>
            <a:pPr marL="285750" indent="-285750" defTabSz="685800">
              <a:buClrTx/>
              <a:buFont typeface="Wingdings" panose="05000000000000000000" pitchFamily="2" charset="2"/>
              <a:buChar char="l"/>
            </a:pPr>
            <a:r>
              <a:rPr lang="zh-CN" altLang="en-US" sz="2000" kern="1200" dirty="0">
                <a:solidFill>
                  <a:prstClr val="white"/>
                </a:solidFill>
                <a:latin typeface="微软雅黑" panose="020B0503020204020204" pitchFamily="34" charset="-122"/>
                <a:ea typeface="微软雅黑" panose="020B0503020204020204" pitchFamily="34" charset="-122"/>
                <a:cs typeface="+mn-cs"/>
              </a:rPr>
              <a:t>业务模型</a:t>
            </a:r>
            <a:r>
              <a:rPr lang="en-US" altLang="zh-CN" sz="2000" kern="1200" dirty="0">
                <a:solidFill>
                  <a:prstClr val="white"/>
                </a:solidFill>
                <a:latin typeface="微软雅黑" panose="020B0503020204020204" pitchFamily="34" charset="-122"/>
                <a:ea typeface="微软雅黑" panose="020B0503020204020204" pitchFamily="34" charset="-122"/>
                <a:cs typeface="+mn-cs"/>
              </a:rPr>
              <a:t>(MODEL)</a:t>
            </a:r>
            <a:endParaRPr lang="zh-CN" altLang="en-US" sz="2000" kern="1200" dirty="0">
              <a:solidFill>
                <a:prstClr val="white"/>
              </a:solidFill>
              <a:latin typeface="微软雅黑" panose="020B0503020204020204" pitchFamily="34" charset="-122"/>
              <a:ea typeface="微软雅黑" panose="020B0503020204020204" pitchFamily="34" charset="-122"/>
              <a:cs typeface="+mn-cs"/>
            </a:endParaRPr>
          </a:p>
        </p:txBody>
      </p:sp>
      <p:sp>
        <p:nvSpPr>
          <p:cNvPr id="45" name="矩形 44">
            <a:extLst>
              <a:ext uri="{FF2B5EF4-FFF2-40B4-BE49-F238E27FC236}">
                <a16:creationId xmlns:a16="http://schemas.microsoft.com/office/drawing/2014/main" id="{750C6EEA-D7E5-4698-89D9-0BE6A9F6B2E6}"/>
              </a:ext>
            </a:extLst>
          </p:cNvPr>
          <p:cNvSpPr/>
          <p:nvPr/>
        </p:nvSpPr>
        <p:spPr>
          <a:xfrm>
            <a:off x="536052" y="926652"/>
            <a:ext cx="4576660" cy="415498"/>
          </a:xfrm>
          <a:prstGeom prst="rect">
            <a:avLst/>
          </a:prstGeom>
        </p:spPr>
        <p:txBody>
          <a:bodyPr wrap="square">
            <a:spAutoFit/>
          </a:bodyPr>
          <a:lstStyle/>
          <a:p>
            <a:pPr defTabSz="685800">
              <a:spcBef>
                <a:spcPct val="0"/>
              </a:spcBef>
              <a:buClrTx/>
            </a:pPr>
            <a:endParaRPr lang="zh-CN" altLang="en-US" sz="2100" b="1" kern="1200" dirty="0">
              <a:solidFill>
                <a:prstClr val="white"/>
              </a:solidFill>
              <a:latin typeface="等线" panose="020F0502020204030204"/>
              <a:ea typeface="等线" panose="02010600030101010101" pitchFamily="2" charset="-122"/>
              <a:cs typeface="+mn-cs"/>
            </a:endParaRPr>
          </a:p>
        </p:txBody>
      </p:sp>
      <p:sp>
        <p:nvSpPr>
          <p:cNvPr id="46" name="矩形 45">
            <a:extLst>
              <a:ext uri="{FF2B5EF4-FFF2-40B4-BE49-F238E27FC236}">
                <a16:creationId xmlns:a16="http://schemas.microsoft.com/office/drawing/2014/main" id="{910D6FEC-C7E8-46FC-B3A0-A36A646815E4}"/>
              </a:ext>
            </a:extLst>
          </p:cNvPr>
          <p:cNvSpPr/>
          <p:nvPr/>
        </p:nvSpPr>
        <p:spPr>
          <a:xfrm>
            <a:off x="495300" y="751522"/>
            <a:ext cx="4762842" cy="415498"/>
          </a:xfrm>
          <a:prstGeom prst="rect">
            <a:avLst/>
          </a:prstGeom>
        </p:spPr>
        <p:txBody>
          <a:bodyPr wrap="none">
            <a:spAutoFit/>
          </a:bodyPr>
          <a:lstStyle/>
          <a:p>
            <a:pPr defTabSz="685800">
              <a:spcBef>
                <a:spcPct val="0"/>
              </a:spcBef>
              <a:buClrTx/>
            </a:pPr>
            <a:r>
              <a:rPr lang="zh-CN" altLang="en-US" sz="2100" b="1" kern="1200" dirty="0">
                <a:solidFill>
                  <a:prstClr val="white"/>
                </a:solidFill>
                <a:latin typeface="等线" panose="020F0502020204030204"/>
                <a:ea typeface="等线" panose="02010600030101010101" pitchFamily="2" charset="-122"/>
                <a:cs typeface="+mn-cs"/>
              </a:rPr>
              <a:t>数据是如何在数据库与用户间交互的？</a:t>
            </a:r>
          </a:p>
        </p:txBody>
      </p:sp>
      <p:sp>
        <p:nvSpPr>
          <p:cNvPr id="47" name="矩形 46">
            <a:extLst>
              <a:ext uri="{FF2B5EF4-FFF2-40B4-BE49-F238E27FC236}">
                <a16:creationId xmlns:a16="http://schemas.microsoft.com/office/drawing/2014/main" id="{C80142BA-10EE-4D2C-B2AF-C6BEFC7D6895}"/>
              </a:ext>
            </a:extLst>
          </p:cNvPr>
          <p:cNvSpPr/>
          <p:nvPr/>
        </p:nvSpPr>
        <p:spPr>
          <a:xfrm>
            <a:off x="0" y="352926"/>
            <a:ext cx="184196"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0BA94964-E4DB-438A-BE35-1120AED33DCD}"/>
              </a:ext>
            </a:extLst>
          </p:cNvPr>
          <p:cNvSpPr/>
          <p:nvPr/>
        </p:nvSpPr>
        <p:spPr>
          <a:xfrm>
            <a:off x="163768" y="337028"/>
            <a:ext cx="1736373" cy="369332"/>
          </a:xfrm>
          <a:prstGeom prst="rect">
            <a:avLst/>
          </a:prstGeom>
        </p:spPr>
        <p:txBody>
          <a:bodyPr wrap="none">
            <a:spAutoFit/>
          </a:bodyPr>
          <a:lstStyle/>
          <a:p>
            <a:pPr algn="r">
              <a:spcBef>
                <a:spcPct val="0"/>
              </a:spcBef>
            </a:pPr>
            <a:r>
              <a:rPr lang="zh-CN" altLang="en-US" sz="1800" b="1" dirty="0">
                <a:solidFill>
                  <a:schemeClr val="bg1"/>
                </a:solidFill>
              </a:rPr>
              <a:t>后端介绍</a:t>
            </a:r>
            <a:r>
              <a:rPr lang="en-US" altLang="zh-CN" sz="1800" b="1" dirty="0">
                <a:solidFill>
                  <a:schemeClr val="bg1"/>
                </a:solidFill>
              </a:rPr>
              <a:t>&amp;</a:t>
            </a:r>
            <a:r>
              <a:rPr lang="zh-CN" altLang="en-US" sz="1800" b="1" dirty="0">
                <a:solidFill>
                  <a:schemeClr val="bg1"/>
                </a:solidFill>
              </a:rPr>
              <a:t>知识</a:t>
            </a:r>
          </a:p>
        </p:txBody>
      </p:sp>
    </p:spTree>
    <p:extLst>
      <p:ext uri="{BB962C8B-B14F-4D97-AF65-F5344CB8AC3E}">
        <p14:creationId xmlns:p14="http://schemas.microsoft.com/office/powerpoint/2010/main" val="1041726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oneycomb Project Proposal by Slidesgo">
  <a:themeElements>
    <a:clrScheme name="Simple Light">
      <a:dk1>
        <a:srgbClr val="000000"/>
      </a:dk1>
      <a:lt1>
        <a:srgbClr val="FFFFFF"/>
      </a:lt1>
      <a:dk2>
        <a:srgbClr val="595959"/>
      </a:dk2>
      <a:lt2>
        <a:srgbClr val="EEEEEE"/>
      </a:lt2>
      <a:accent1>
        <a:srgbClr val="00C3FF"/>
      </a:accent1>
      <a:accent2>
        <a:srgbClr val="0094FF"/>
      </a:accent2>
      <a:accent3>
        <a:srgbClr val="383838"/>
      </a:accent3>
      <a:accent4>
        <a:srgbClr val="00BBFF"/>
      </a:accent4>
      <a:accent5>
        <a:srgbClr val="0094FF"/>
      </a:accent5>
      <a:accent6>
        <a:srgbClr val="38383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2625</TotalTime>
  <Words>3818</Words>
  <Application>Microsoft Office PowerPoint</Application>
  <PresentationFormat>全屏显示(16:9)</PresentationFormat>
  <Paragraphs>333</Paragraphs>
  <Slides>34</Slides>
  <Notes>34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34</vt:i4>
      </vt:variant>
    </vt:vector>
  </HeadingPairs>
  <TitlesOfParts>
    <vt:vector size="49" baseType="lpstr">
      <vt:lpstr>方正粗黑宋简体</vt:lpstr>
      <vt:lpstr>微软雅黑</vt:lpstr>
      <vt:lpstr>Lato</vt:lpstr>
      <vt:lpstr>Arial</vt:lpstr>
      <vt:lpstr>微软雅黑 Light</vt:lpstr>
      <vt:lpstr>Wingdings</vt:lpstr>
      <vt:lpstr>Titillium Web</vt:lpstr>
      <vt:lpstr>Dosis</vt:lpstr>
      <vt:lpstr>Teko Medium</vt:lpstr>
      <vt:lpstr>Teko Light</vt:lpstr>
      <vt:lpstr>Lato Light</vt:lpstr>
      <vt:lpstr>Unica One</vt:lpstr>
      <vt:lpstr>等线</vt:lpstr>
      <vt:lpstr>等线 Light</vt:lpstr>
      <vt:lpstr>Honeycomb Project Proposal by Slidesgo</vt:lpstr>
      <vt:lpstr>2022 WERUN</vt:lpstr>
      <vt:lpstr>PowerPoint 演示文稿</vt:lpstr>
      <vt:lpstr>PowerPoint 演示文稿</vt:lpstr>
      <vt:lpstr>当我们在教务系统 选(qiang)到一门课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成果展示</vt:lpstr>
      <vt:lpstr>PowerPoint 演示文稿</vt:lpstr>
      <vt:lpstr>PowerPoint 演示文稿</vt:lpstr>
      <vt:lpstr>PowerPoint 演示文稿</vt:lpstr>
      <vt:lpstr>PowerPoint 演示文稿</vt:lpstr>
      <vt:lpstr>PowerPoint 演示文稿</vt:lpstr>
      <vt:lpstr>常用工具</vt:lpstr>
      <vt:lpstr>Spring Boot</vt:lpstr>
      <vt:lpstr>PowerPoint 演示文稿</vt:lpstr>
      <vt:lpstr>彩蛋</vt:lpstr>
      <vt:lpstr>PowerPoint 演示文稿</vt:lpstr>
      <vt:lpstr>PowerPoint 演示文稿</vt:lpstr>
      <vt:lpstr>PowerPoint 演示文稿</vt:lpstr>
      <vt:lpstr>PowerPoint 演示文稿</vt:lpstr>
      <vt:lpstr>01</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 WERUN</dc:title>
  <cp:lastModifiedBy>狐狸 狐涂</cp:lastModifiedBy>
  <cp:revision>202</cp:revision>
  <dcterms:modified xsi:type="dcterms:W3CDTF">2022-11-21T11:19:26Z</dcterms:modified>
</cp:coreProperties>
</file>